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3" r:id="rId4"/>
  </p:sldMasterIdLst>
  <p:notesMasterIdLst>
    <p:notesMasterId r:id="rId34"/>
  </p:notesMasterIdLst>
  <p:handoutMasterIdLst>
    <p:handoutMasterId r:id="rId35"/>
  </p:handoutMasterIdLst>
  <p:sldIdLst>
    <p:sldId id="257" r:id="rId5"/>
    <p:sldId id="271" r:id="rId6"/>
    <p:sldId id="313" r:id="rId7"/>
    <p:sldId id="276" r:id="rId8"/>
    <p:sldId id="261" r:id="rId9"/>
    <p:sldId id="262" r:id="rId10"/>
    <p:sldId id="344" r:id="rId11"/>
    <p:sldId id="293" r:id="rId12"/>
    <p:sldId id="291" r:id="rId13"/>
    <p:sldId id="338" r:id="rId14"/>
    <p:sldId id="274" r:id="rId15"/>
    <p:sldId id="345" r:id="rId16"/>
    <p:sldId id="302" r:id="rId17"/>
    <p:sldId id="277" r:id="rId18"/>
    <p:sldId id="264" r:id="rId19"/>
    <p:sldId id="339" r:id="rId20"/>
    <p:sldId id="331" r:id="rId21"/>
    <p:sldId id="332" r:id="rId22"/>
    <p:sldId id="328" r:id="rId23"/>
    <p:sldId id="341" r:id="rId24"/>
    <p:sldId id="295" r:id="rId25"/>
    <p:sldId id="340" r:id="rId26"/>
    <p:sldId id="272" r:id="rId27"/>
    <p:sldId id="342" r:id="rId28"/>
    <p:sldId id="343" r:id="rId29"/>
    <p:sldId id="263" r:id="rId30"/>
    <p:sldId id="278" r:id="rId31"/>
    <p:sldId id="281"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src" initials="s" lastIdx="2" clrIdx="0">
    <p:extLst>
      <p:ext uri="{19B8F6BF-5375-455C-9EA6-DF929625EA0E}">
        <p15:presenceInfo xmlns:p15="http://schemas.microsoft.com/office/powerpoint/2012/main" userId=" src" providerId="None"/>
      </p:ext>
    </p:extLst>
  </p:cmAuthor>
  <p:cmAuthor id="2" name="WHITE GRAPHIC" initials="WG" lastIdx="2" clrIdx="1">
    <p:extLst>
      <p:ext uri="{19B8F6BF-5375-455C-9EA6-DF929625EA0E}">
        <p15:presenceInfo xmlns:p15="http://schemas.microsoft.com/office/powerpoint/2012/main" userId="WHITE GRAPHIC" providerId="None"/>
      </p:ext>
    </p:extLst>
  </p:cmAuthor>
  <p:cmAuthor id="3" name="SheHab" initials="S" lastIdx="1" clrIdx="2">
    <p:extLst>
      <p:ext uri="{19B8F6BF-5375-455C-9EA6-DF929625EA0E}">
        <p15:presenceInfo xmlns:p15="http://schemas.microsoft.com/office/powerpoint/2012/main" userId="SheHa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0CD"/>
    <a:srgbClr val="465D6C"/>
    <a:srgbClr val="F4A000"/>
    <a:srgbClr val="2266A2"/>
    <a:srgbClr val="3852A4"/>
    <a:srgbClr val="0B1412"/>
    <a:srgbClr val="010101"/>
    <a:srgbClr val="FEFEFE"/>
    <a:srgbClr val="021113"/>
    <a:srgbClr val="F0F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B1098-A7E8-9E49-8C64-A5DD5A5AF534}" v="482" dt="2021-09-20T12:52:20.3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96327" autoAdjust="0"/>
  </p:normalViewPr>
  <p:slideViewPr>
    <p:cSldViewPr snapToGrid="0" snapToObjects="1">
      <p:cViewPr varScale="1">
        <p:scale>
          <a:sx n="128" d="100"/>
          <a:sy n="128" d="100"/>
        </p:scale>
        <p:origin x="736"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7" d="100"/>
          <a:sy n="87" d="100"/>
        </p:scale>
        <p:origin x="298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a Ray" userId="6f15ac56-dfe9-4f5b-b895-b8b5f6ed15d6" providerId="ADAL" clId="{461B1098-A7E8-9E49-8C64-A5DD5A5AF534}"/>
    <pc:docChg chg="undo custSel addSld modSld">
      <pc:chgData name="Kira Ray" userId="6f15ac56-dfe9-4f5b-b895-b8b5f6ed15d6" providerId="ADAL" clId="{461B1098-A7E8-9E49-8C64-A5DD5A5AF534}" dt="2021-09-20T13:35:23.139" v="377" actId="1076"/>
      <pc:docMkLst>
        <pc:docMk/>
      </pc:docMkLst>
      <pc:sldChg chg="modSp mod">
        <pc:chgData name="Kira Ray" userId="6f15ac56-dfe9-4f5b-b895-b8b5f6ed15d6" providerId="ADAL" clId="{461B1098-A7E8-9E49-8C64-A5DD5A5AF534}" dt="2021-08-05T14:44:20.853" v="2" actId="14100"/>
        <pc:sldMkLst>
          <pc:docMk/>
          <pc:sldMk cId="2164707191" sldId="276"/>
        </pc:sldMkLst>
        <pc:picChg chg="mod">
          <ac:chgData name="Kira Ray" userId="6f15ac56-dfe9-4f5b-b895-b8b5f6ed15d6" providerId="ADAL" clId="{461B1098-A7E8-9E49-8C64-A5DD5A5AF534}" dt="2021-08-05T14:44:20.853" v="2" actId="14100"/>
          <ac:picMkLst>
            <pc:docMk/>
            <pc:sldMk cId="2164707191" sldId="276"/>
            <ac:picMk id="8" creationId="{905E8342-0028-DB41-BA66-8818910B0643}"/>
          </ac:picMkLst>
        </pc:picChg>
      </pc:sldChg>
      <pc:sldChg chg="modSp mod">
        <pc:chgData name="Kira Ray" userId="6f15ac56-dfe9-4f5b-b895-b8b5f6ed15d6" providerId="ADAL" clId="{461B1098-A7E8-9E49-8C64-A5DD5A5AF534}" dt="2021-09-20T12:00:03.452" v="13" actId="1076"/>
        <pc:sldMkLst>
          <pc:docMk/>
          <pc:sldMk cId="1201018444" sldId="295"/>
        </pc:sldMkLst>
        <pc:spChg chg="mod">
          <ac:chgData name="Kira Ray" userId="6f15ac56-dfe9-4f5b-b895-b8b5f6ed15d6" providerId="ADAL" clId="{461B1098-A7E8-9E49-8C64-A5DD5A5AF534}" dt="2021-09-20T12:00:03.452" v="13" actId="1076"/>
          <ac:spMkLst>
            <pc:docMk/>
            <pc:sldMk cId="1201018444" sldId="295"/>
            <ac:spMk id="16" creationId="{D84676B6-13E3-5B47-9A3F-620B38A64E26}"/>
          </ac:spMkLst>
        </pc:spChg>
      </pc:sldChg>
      <pc:sldChg chg="addSp delSp modSp add mod">
        <pc:chgData name="Kira Ray" userId="6f15ac56-dfe9-4f5b-b895-b8b5f6ed15d6" providerId="ADAL" clId="{461B1098-A7E8-9E49-8C64-A5DD5A5AF534}" dt="2021-09-20T13:35:23.139" v="377" actId="1076"/>
        <pc:sldMkLst>
          <pc:docMk/>
          <pc:sldMk cId="159464187" sldId="345"/>
        </pc:sldMkLst>
        <pc:spChg chg="add del mod">
          <ac:chgData name="Kira Ray" userId="6f15ac56-dfe9-4f5b-b895-b8b5f6ed15d6" providerId="ADAL" clId="{461B1098-A7E8-9E49-8C64-A5DD5A5AF534}" dt="2021-09-20T12:00:47.362" v="20" actId="478"/>
          <ac:spMkLst>
            <pc:docMk/>
            <pc:sldMk cId="159464187" sldId="345"/>
            <ac:spMk id="3" creationId="{9EAB5460-5902-7847-B5CB-715D441F1393}"/>
          </ac:spMkLst>
        </pc:spChg>
        <pc:spChg chg="add del mod">
          <ac:chgData name="Kira Ray" userId="6f15ac56-dfe9-4f5b-b895-b8b5f6ed15d6" providerId="ADAL" clId="{461B1098-A7E8-9E49-8C64-A5DD5A5AF534}" dt="2021-09-20T12:00:48.016" v="21" actId="478"/>
          <ac:spMkLst>
            <pc:docMk/>
            <pc:sldMk cId="159464187" sldId="345"/>
            <ac:spMk id="6" creationId="{80474C4C-678F-2E41-9AFC-F394E98F9ACE}"/>
          </ac:spMkLst>
        </pc:spChg>
        <pc:spChg chg="add del mod">
          <ac:chgData name="Kira Ray" userId="6f15ac56-dfe9-4f5b-b895-b8b5f6ed15d6" providerId="ADAL" clId="{461B1098-A7E8-9E49-8C64-A5DD5A5AF534}" dt="2021-09-20T12:00:49.056" v="22" actId="478"/>
          <ac:spMkLst>
            <pc:docMk/>
            <pc:sldMk cId="159464187" sldId="345"/>
            <ac:spMk id="9" creationId="{A7886C22-2A55-8649-81A0-51FA86CB2B40}"/>
          </ac:spMkLst>
        </pc:spChg>
        <pc:spChg chg="mod">
          <ac:chgData name="Kira Ray" userId="6f15ac56-dfe9-4f5b-b895-b8b5f6ed15d6" providerId="ADAL" clId="{461B1098-A7E8-9E49-8C64-A5DD5A5AF534}" dt="2021-09-20T13:35:23.139" v="377" actId="1076"/>
          <ac:spMkLst>
            <pc:docMk/>
            <pc:sldMk cId="159464187" sldId="345"/>
            <ac:spMk id="11" creationId="{687D9C75-ED19-ED4F-A39A-12AE5591DD0E}"/>
          </ac:spMkLst>
        </pc:spChg>
        <pc:spChg chg="mod">
          <ac:chgData name="Kira Ray" userId="6f15ac56-dfe9-4f5b-b895-b8b5f6ed15d6" providerId="ADAL" clId="{461B1098-A7E8-9E49-8C64-A5DD5A5AF534}" dt="2021-09-20T13:35:23.139" v="377" actId="1076"/>
          <ac:spMkLst>
            <pc:docMk/>
            <pc:sldMk cId="159464187" sldId="345"/>
            <ac:spMk id="12" creationId="{FA8344DE-6C87-8643-BF62-E06AD5BCA4B0}"/>
          </ac:spMkLst>
        </pc:spChg>
        <pc:spChg chg="del mod">
          <ac:chgData name="Kira Ray" userId="6f15ac56-dfe9-4f5b-b895-b8b5f6ed15d6" providerId="ADAL" clId="{461B1098-A7E8-9E49-8C64-A5DD5A5AF534}" dt="2021-09-20T11:59:45.122" v="10" actId="478"/>
          <ac:spMkLst>
            <pc:docMk/>
            <pc:sldMk cId="159464187" sldId="345"/>
            <ac:spMk id="14" creationId="{A3B583E8-9EC8-7E44-8D8E-A39C0E58CF5D}"/>
          </ac:spMkLst>
        </pc:spChg>
        <pc:spChg chg="del mod">
          <ac:chgData name="Kira Ray" userId="6f15ac56-dfe9-4f5b-b895-b8b5f6ed15d6" providerId="ADAL" clId="{461B1098-A7E8-9E49-8C64-A5DD5A5AF534}" dt="2021-09-20T11:59:49.552" v="12" actId="478"/>
          <ac:spMkLst>
            <pc:docMk/>
            <pc:sldMk cId="159464187" sldId="345"/>
            <ac:spMk id="15" creationId="{AED0A6C0-E4E9-AA4A-A0ED-36238BCF96CB}"/>
          </ac:spMkLst>
        </pc:spChg>
        <pc:spChg chg="add mod">
          <ac:chgData name="Kira Ray" userId="6f15ac56-dfe9-4f5b-b895-b8b5f6ed15d6" providerId="ADAL" clId="{461B1098-A7E8-9E49-8C64-A5DD5A5AF534}" dt="2021-09-20T13:30:14.418" v="361" actId="1035"/>
          <ac:spMkLst>
            <pc:docMk/>
            <pc:sldMk cId="159464187" sldId="345"/>
            <ac:spMk id="22" creationId="{DEC72BEB-810D-9D46-AA0C-F15DB12F0217}"/>
          </ac:spMkLst>
        </pc:spChg>
        <pc:spChg chg="add mod">
          <ac:chgData name="Kira Ray" userId="6f15ac56-dfe9-4f5b-b895-b8b5f6ed15d6" providerId="ADAL" clId="{461B1098-A7E8-9E49-8C64-A5DD5A5AF534}" dt="2021-09-20T12:46:11.155" v="40" actId="1076"/>
          <ac:spMkLst>
            <pc:docMk/>
            <pc:sldMk cId="159464187" sldId="345"/>
            <ac:spMk id="23" creationId="{00DE09C6-FED1-7241-B376-CF4E58B70DE3}"/>
          </ac:spMkLst>
        </pc:spChg>
        <pc:spChg chg="add mod">
          <ac:chgData name="Kira Ray" userId="6f15ac56-dfe9-4f5b-b895-b8b5f6ed15d6" providerId="ADAL" clId="{461B1098-A7E8-9E49-8C64-A5DD5A5AF534}" dt="2021-09-20T12:45:44.719" v="31" actId="1076"/>
          <ac:spMkLst>
            <pc:docMk/>
            <pc:sldMk cId="159464187" sldId="345"/>
            <ac:spMk id="24" creationId="{93A881CB-21CE-224E-9105-032D92930D6F}"/>
          </ac:spMkLst>
        </pc:spChg>
        <pc:spChg chg="add mod">
          <ac:chgData name="Kira Ray" userId="6f15ac56-dfe9-4f5b-b895-b8b5f6ed15d6" providerId="ADAL" clId="{461B1098-A7E8-9E49-8C64-A5DD5A5AF534}" dt="2021-09-20T12:46:10.209" v="39" actId="1076"/>
          <ac:spMkLst>
            <pc:docMk/>
            <pc:sldMk cId="159464187" sldId="345"/>
            <ac:spMk id="25" creationId="{80228BA5-E49E-504A-BFC9-45BD67E4EA47}"/>
          </ac:spMkLst>
        </pc:spChg>
        <pc:spChg chg="add mod">
          <ac:chgData name="Kira Ray" userId="6f15ac56-dfe9-4f5b-b895-b8b5f6ed15d6" providerId="ADAL" clId="{461B1098-A7E8-9E49-8C64-A5DD5A5AF534}" dt="2021-09-20T12:46:09.118" v="38" actId="1076"/>
          <ac:spMkLst>
            <pc:docMk/>
            <pc:sldMk cId="159464187" sldId="345"/>
            <ac:spMk id="26" creationId="{C30EC0FD-4A0F-AF49-AB57-421FBB1410DA}"/>
          </ac:spMkLst>
        </pc:spChg>
        <pc:spChg chg="del mod">
          <ac:chgData name="Kira Ray" userId="6f15ac56-dfe9-4f5b-b895-b8b5f6ed15d6" providerId="ADAL" clId="{461B1098-A7E8-9E49-8C64-A5DD5A5AF534}" dt="2021-09-20T11:59:45.776" v="11" actId="478"/>
          <ac:spMkLst>
            <pc:docMk/>
            <pc:sldMk cId="159464187" sldId="345"/>
            <ac:spMk id="28" creationId="{E2EA11CD-CB94-4B8C-8A99-677A32ABC5F1}"/>
          </ac:spMkLst>
        </pc:spChg>
        <pc:spChg chg="add mod">
          <ac:chgData name="Kira Ray" userId="6f15ac56-dfe9-4f5b-b895-b8b5f6ed15d6" providerId="ADAL" clId="{461B1098-A7E8-9E49-8C64-A5DD5A5AF534}" dt="2021-09-20T13:33:48.225" v="376" actId="552"/>
          <ac:spMkLst>
            <pc:docMk/>
            <pc:sldMk cId="159464187" sldId="345"/>
            <ac:spMk id="39" creationId="{A30CB177-4A19-1F44-AEA9-ED3A657B9E58}"/>
          </ac:spMkLst>
        </pc:spChg>
        <pc:spChg chg="add mod">
          <ac:chgData name="Kira Ray" userId="6f15ac56-dfe9-4f5b-b895-b8b5f6ed15d6" providerId="ADAL" clId="{461B1098-A7E8-9E49-8C64-A5DD5A5AF534}" dt="2021-09-20T13:33:48.225" v="376" actId="552"/>
          <ac:spMkLst>
            <pc:docMk/>
            <pc:sldMk cId="159464187" sldId="345"/>
            <ac:spMk id="40" creationId="{E3CE6EF2-EBC5-EF49-BD49-D2556416AF3F}"/>
          </ac:spMkLst>
        </pc:spChg>
        <pc:spChg chg="add mod">
          <ac:chgData name="Kira Ray" userId="6f15ac56-dfe9-4f5b-b895-b8b5f6ed15d6" providerId="ADAL" clId="{461B1098-A7E8-9E49-8C64-A5DD5A5AF534}" dt="2021-09-20T13:33:31.553" v="373" actId="552"/>
          <ac:spMkLst>
            <pc:docMk/>
            <pc:sldMk cId="159464187" sldId="345"/>
            <ac:spMk id="41" creationId="{1D0C9368-D280-714E-A56F-8F0CE4F42736}"/>
          </ac:spMkLst>
        </pc:spChg>
        <pc:spChg chg="add mod">
          <ac:chgData name="Kira Ray" userId="6f15ac56-dfe9-4f5b-b895-b8b5f6ed15d6" providerId="ADAL" clId="{461B1098-A7E8-9E49-8C64-A5DD5A5AF534}" dt="2021-09-20T13:33:31.553" v="373" actId="552"/>
          <ac:spMkLst>
            <pc:docMk/>
            <pc:sldMk cId="159464187" sldId="345"/>
            <ac:spMk id="42" creationId="{2F0FFA54-11C6-A54B-A340-6D0EA3CEC095}"/>
          </ac:spMkLst>
        </pc:spChg>
        <pc:spChg chg="add mod">
          <ac:chgData name="Kira Ray" userId="6f15ac56-dfe9-4f5b-b895-b8b5f6ed15d6" providerId="ADAL" clId="{461B1098-A7E8-9E49-8C64-A5DD5A5AF534}" dt="2021-09-20T13:30:48.163" v="365" actId="1035"/>
          <ac:spMkLst>
            <pc:docMk/>
            <pc:sldMk cId="159464187" sldId="345"/>
            <ac:spMk id="43" creationId="{2F609365-9520-B04B-BE15-F310B49D6EF3}"/>
          </ac:spMkLst>
        </pc:spChg>
        <pc:spChg chg="add mod">
          <ac:chgData name="Kira Ray" userId="6f15ac56-dfe9-4f5b-b895-b8b5f6ed15d6" providerId="ADAL" clId="{461B1098-A7E8-9E49-8C64-A5DD5A5AF534}" dt="2021-09-20T13:30:48.163" v="365" actId="1035"/>
          <ac:spMkLst>
            <pc:docMk/>
            <pc:sldMk cId="159464187" sldId="345"/>
            <ac:spMk id="44" creationId="{068F2C75-A4A4-6B4C-A517-23C352013962}"/>
          </ac:spMkLst>
        </pc:spChg>
        <pc:spChg chg="del mod">
          <ac:chgData name="Kira Ray" userId="6f15ac56-dfe9-4f5b-b895-b8b5f6ed15d6" providerId="ADAL" clId="{461B1098-A7E8-9E49-8C64-A5DD5A5AF534}" dt="2021-09-20T13:27:45.548" v="329" actId="478"/>
          <ac:spMkLst>
            <pc:docMk/>
            <pc:sldMk cId="159464187" sldId="345"/>
            <ac:spMk id="61" creationId="{95EE7D2C-D252-454B-8DBF-EB6842D701D2}"/>
          </ac:spMkLst>
        </pc:spChg>
        <pc:grpChg chg="add mod">
          <ac:chgData name="Kira Ray" userId="6f15ac56-dfe9-4f5b-b895-b8b5f6ed15d6" providerId="ADAL" clId="{461B1098-A7E8-9E49-8C64-A5DD5A5AF534}" dt="2021-09-20T13:33:38.212" v="374" actId="552"/>
          <ac:grpSpMkLst>
            <pc:docMk/>
            <pc:sldMk cId="159464187" sldId="345"/>
            <ac:grpSpMk id="33" creationId="{5C85C535-FF1C-A14F-B073-23D8AF34D88D}"/>
          </ac:grpSpMkLst>
        </pc:grpChg>
        <pc:grpChg chg="add mod">
          <ac:chgData name="Kira Ray" userId="6f15ac56-dfe9-4f5b-b895-b8b5f6ed15d6" providerId="ADAL" clId="{461B1098-A7E8-9E49-8C64-A5DD5A5AF534}" dt="2021-09-20T13:33:38.212" v="374" actId="552"/>
          <ac:grpSpMkLst>
            <pc:docMk/>
            <pc:sldMk cId="159464187" sldId="345"/>
            <ac:grpSpMk id="34" creationId="{6BAD5074-57CE-914B-88BA-BE94200ADB30}"/>
          </ac:grpSpMkLst>
        </pc:grpChg>
        <pc:grpChg chg="add mod">
          <ac:chgData name="Kira Ray" userId="6f15ac56-dfe9-4f5b-b895-b8b5f6ed15d6" providerId="ADAL" clId="{461B1098-A7E8-9E49-8C64-A5DD5A5AF534}" dt="2021-09-20T13:33:22.352" v="372" actId="552"/>
          <ac:grpSpMkLst>
            <pc:docMk/>
            <pc:sldMk cId="159464187" sldId="345"/>
            <ac:grpSpMk id="35" creationId="{DED061EF-4980-8946-9664-BF6BD9FCFC21}"/>
          </ac:grpSpMkLst>
        </pc:grpChg>
        <pc:grpChg chg="add mod">
          <ac:chgData name="Kira Ray" userId="6f15ac56-dfe9-4f5b-b895-b8b5f6ed15d6" providerId="ADAL" clId="{461B1098-A7E8-9E49-8C64-A5DD5A5AF534}" dt="2021-09-20T13:33:22.352" v="372" actId="552"/>
          <ac:grpSpMkLst>
            <pc:docMk/>
            <pc:sldMk cId="159464187" sldId="345"/>
            <ac:grpSpMk id="36" creationId="{D758972A-32AD-5347-A94F-9E632D421EB1}"/>
          </ac:grpSpMkLst>
        </pc:grpChg>
        <pc:picChg chg="del">
          <ac:chgData name="Kira Ray" userId="6f15ac56-dfe9-4f5b-b895-b8b5f6ed15d6" providerId="ADAL" clId="{461B1098-A7E8-9E49-8C64-A5DD5A5AF534}" dt="2021-09-20T11:59:39.033" v="7" actId="478"/>
          <ac:picMkLst>
            <pc:docMk/>
            <pc:sldMk cId="159464187" sldId="345"/>
            <ac:picMk id="4" creationId="{CF38CCCC-CFB8-384D-838A-2A771DE57F33}"/>
          </ac:picMkLst>
        </pc:picChg>
        <pc:picChg chg="del">
          <ac:chgData name="Kira Ray" userId="6f15ac56-dfe9-4f5b-b895-b8b5f6ed15d6" providerId="ADAL" clId="{461B1098-A7E8-9E49-8C64-A5DD5A5AF534}" dt="2021-09-20T11:59:36.860" v="5" actId="478"/>
          <ac:picMkLst>
            <pc:docMk/>
            <pc:sldMk cId="159464187" sldId="345"/>
            <ac:picMk id="8" creationId="{92AF5EC4-CF32-3F4A-9209-80F05483069D}"/>
          </ac:picMkLst>
        </pc:picChg>
        <pc:picChg chg="del">
          <ac:chgData name="Kira Ray" userId="6f15ac56-dfe9-4f5b-b895-b8b5f6ed15d6" providerId="ADAL" clId="{461B1098-A7E8-9E49-8C64-A5DD5A5AF534}" dt="2021-09-20T11:59:41.740" v="9" actId="478"/>
          <ac:picMkLst>
            <pc:docMk/>
            <pc:sldMk cId="159464187" sldId="345"/>
            <ac:picMk id="10" creationId="{E90D4C7E-DF5F-AC48-9C13-46A19C9BD7C6}"/>
          </ac:picMkLst>
        </pc:picChg>
        <pc:picChg chg="add mod">
          <ac:chgData name="Kira Ray" userId="6f15ac56-dfe9-4f5b-b895-b8b5f6ed15d6" providerId="ADAL" clId="{461B1098-A7E8-9E49-8C64-A5DD5A5AF534}" dt="2021-09-20T12:47:51.190" v="76" actId="1076"/>
          <ac:picMkLst>
            <pc:docMk/>
            <pc:sldMk cId="159464187" sldId="345"/>
            <ac:picMk id="19" creationId="{77354F2C-F08A-8343-A044-A17F234BB52E}"/>
          </ac:picMkLst>
        </pc:picChg>
        <pc:picChg chg="mod">
          <ac:chgData name="Kira Ray" userId="6f15ac56-dfe9-4f5b-b895-b8b5f6ed15d6" providerId="ADAL" clId="{461B1098-A7E8-9E49-8C64-A5DD5A5AF534}" dt="2021-09-20T13:27:43.394" v="328" actId="1076"/>
          <ac:picMkLst>
            <pc:docMk/>
            <pc:sldMk cId="159464187" sldId="345"/>
            <ac:picMk id="20" creationId="{6C390A59-6242-B64B-B4F6-43692CB7D29F}"/>
          </ac:picMkLst>
        </pc:picChg>
        <pc:picChg chg="add mod">
          <ac:chgData name="Kira Ray" userId="6f15ac56-dfe9-4f5b-b895-b8b5f6ed15d6" providerId="ADAL" clId="{461B1098-A7E8-9E49-8C64-A5DD5A5AF534}" dt="2021-09-20T12:47:39.286" v="73" actId="1076"/>
          <ac:picMkLst>
            <pc:docMk/>
            <pc:sldMk cId="159464187" sldId="345"/>
            <ac:picMk id="27" creationId="{6AF51422-3B2E-B64B-95A3-81DE57064FEA}"/>
          </ac:picMkLst>
        </pc:picChg>
        <pc:picChg chg="add mod">
          <ac:chgData name="Kira Ray" userId="6f15ac56-dfe9-4f5b-b895-b8b5f6ed15d6" providerId="ADAL" clId="{461B1098-A7E8-9E49-8C64-A5DD5A5AF534}" dt="2021-09-20T12:47:48.647" v="75" actId="1076"/>
          <ac:picMkLst>
            <pc:docMk/>
            <pc:sldMk cId="159464187" sldId="345"/>
            <ac:picMk id="30" creationId="{8A94D633-352D-934B-A136-DEF9350DF2BE}"/>
          </ac:picMkLst>
        </pc:picChg>
        <pc:picChg chg="add mod">
          <ac:chgData name="Kira Ray" userId="6f15ac56-dfe9-4f5b-b895-b8b5f6ed15d6" providerId="ADAL" clId="{461B1098-A7E8-9E49-8C64-A5DD5A5AF534}" dt="2021-09-20T12:47:43.988" v="74" actId="1076"/>
          <ac:picMkLst>
            <pc:docMk/>
            <pc:sldMk cId="159464187" sldId="345"/>
            <ac:picMk id="32" creationId="{C105B118-9E06-E44D-BC8F-A435A09227DA}"/>
          </ac:picMkLst>
        </pc:picChg>
        <pc:cxnChg chg="del">
          <ac:chgData name="Kira Ray" userId="6f15ac56-dfe9-4f5b-b895-b8b5f6ed15d6" providerId="ADAL" clId="{461B1098-A7E8-9E49-8C64-A5DD5A5AF534}" dt="2021-09-20T13:27:48.092" v="330" actId="478"/>
          <ac:cxnSpMkLst>
            <pc:docMk/>
            <pc:sldMk cId="159464187" sldId="345"/>
            <ac:cxnSpMk id="57" creationId="{AADBFD37-3C75-43B2-919A-F458B0E965B6}"/>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4DFA9-38CF-7D4C-9EB4-7A6A0A01A9C5}" type="datetimeFigureOut">
              <a:rPr lang="en-US" smtClean="0"/>
              <a:t>9/20/21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8C5D27-E275-914C-B9A8-807C55B0069F}" type="slidenum">
              <a:rPr lang="en-US" smtClean="0"/>
              <a:t>‹#›</a:t>
            </a:fld>
            <a:endParaRPr lang="en-US"/>
          </a:p>
        </p:txBody>
      </p:sp>
    </p:spTree>
    <p:extLst>
      <p:ext uri="{BB962C8B-B14F-4D97-AF65-F5344CB8AC3E}">
        <p14:creationId xmlns:p14="http://schemas.microsoft.com/office/powerpoint/2010/main" val="4802984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9CB90-614C-5144-87C1-67812BEDF5FB}"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E7EC0-9BE3-5541-9D76-7DE32A6C9D42}" type="slidenum">
              <a:rPr lang="en-US" smtClean="0"/>
              <a:t>‹#›</a:t>
            </a:fld>
            <a:endParaRPr lang="en-US"/>
          </a:p>
        </p:txBody>
      </p:sp>
    </p:spTree>
    <p:extLst>
      <p:ext uri="{BB962C8B-B14F-4D97-AF65-F5344CB8AC3E}">
        <p14:creationId xmlns:p14="http://schemas.microsoft.com/office/powerpoint/2010/main" val="2001100545"/>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8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chor="ctr">
            <a:normAutofit/>
          </a:bodyPr>
          <a:lstStyle>
            <a:lvl1pPr marL="0" indent="0" algn="ctr">
              <a:buNone/>
              <a:defRPr sz="1200"/>
            </a:lvl1pPr>
          </a:lstStyle>
          <a:p>
            <a:endParaRPr lang="en-US" dirty="0"/>
          </a:p>
        </p:txBody>
      </p:sp>
    </p:spTree>
    <p:extLst>
      <p:ext uri="{BB962C8B-B14F-4D97-AF65-F5344CB8AC3E}">
        <p14:creationId xmlns:p14="http://schemas.microsoft.com/office/powerpoint/2010/main" val="1923976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0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031452A-3EA8-4C5B-8CC2-1B93BA722FF5}"/>
              </a:ext>
            </a:extLst>
          </p:cNvPr>
          <p:cNvSpPr>
            <a:spLocks noGrp="1"/>
          </p:cNvSpPr>
          <p:nvPr>
            <p:ph type="pic" sz="quarter" idx="11"/>
          </p:nvPr>
        </p:nvSpPr>
        <p:spPr>
          <a:xfrm>
            <a:off x="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dirty="0"/>
          </a:p>
        </p:txBody>
      </p:sp>
      <p:sp>
        <p:nvSpPr>
          <p:cNvPr id="9" name="Picture Placeholder 8">
            <a:extLst>
              <a:ext uri="{FF2B5EF4-FFF2-40B4-BE49-F238E27FC236}">
                <a16:creationId xmlns:a16="http://schemas.microsoft.com/office/drawing/2014/main" id="{56931D46-3C62-4B7F-97F9-A02313F04317}"/>
              </a:ext>
            </a:extLst>
          </p:cNvPr>
          <p:cNvSpPr>
            <a:spLocks noGrp="1"/>
          </p:cNvSpPr>
          <p:nvPr>
            <p:ph type="pic" sz="quarter" idx="12"/>
          </p:nvPr>
        </p:nvSpPr>
        <p:spPr>
          <a:xfrm>
            <a:off x="3810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158849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3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456504-E13C-4EAD-88E0-7E24FBF2C047}"/>
              </a:ext>
            </a:extLst>
          </p:cNvPr>
          <p:cNvSpPr>
            <a:spLocks noGrp="1"/>
          </p:cNvSpPr>
          <p:nvPr>
            <p:ph type="pic" sz="quarter" idx="12"/>
          </p:nvPr>
        </p:nvSpPr>
        <p:spPr>
          <a:xfrm>
            <a:off x="8699500" y="0"/>
            <a:ext cx="3492500" cy="6858000"/>
          </a:xfrm>
          <a:custGeom>
            <a:avLst/>
            <a:gdLst>
              <a:gd name="connsiteX0" fmla="*/ 0 w 3492500"/>
              <a:gd name="connsiteY0" fmla="*/ 0 h 6858000"/>
              <a:gd name="connsiteX1" fmla="*/ 3492500 w 3492500"/>
              <a:gd name="connsiteY1" fmla="*/ 0 h 6858000"/>
              <a:gd name="connsiteX2" fmla="*/ 3492500 w 3492500"/>
              <a:gd name="connsiteY2" fmla="*/ 6858000 h 6858000"/>
              <a:gd name="connsiteX3" fmla="*/ 0 w 349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92500" h="6858000">
                <a:moveTo>
                  <a:pt x="0" y="0"/>
                </a:moveTo>
                <a:lnTo>
                  <a:pt x="3492500" y="0"/>
                </a:lnTo>
                <a:lnTo>
                  <a:pt x="3492500" y="6858000"/>
                </a:lnTo>
                <a:lnTo>
                  <a:pt x="0" y="68580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97283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4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456504-E13C-4EAD-88E0-7E24FBF2C047}"/>
              </a:ext>
            </a:extLst>
          </p:cNvPr>
          <p:cNvSpPr>
            <a:spLocks noGrp="1"/>
          </p:cNvSpPr>
          <p:nvPr>
            <p:ph type="pic" sz="quarter" idx="12"/>
          </p:nvPr>
        </p:nvSpPr>
        <p:spPr>
          <a:xfrm>
            <a:off x="0" y="0"/>
            <a:ext cx="3492500" cy="6858000"/>
          </a:xfrm>
          <a:custGeom>
            <a:avLst/>
            <a:gdLst>
              <a:gd name="connsiteX0" fmla="*/ 0 w 3492500"/>
              <a:gd name="connsiteY0" fmla="*/ 0 h 6858000"/>
              <a:gd name="connsiteX1" fmla="*/ 3492500 w 3492500"/>
              <a:gd name="connsiteY1" fmla="*/ 0 h 6858000"/>
              <a:gd name="connsiteX2" fmla="*/ 3492500 w 3492500"/>
              <a:gd name="connsiteY2" fmla="*/ 6858000 h 6858000"/>
              <a:gd name="connsiteX3" fmla="*/ 0 w 349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92500" h="6858000">
                <a:moveTo>
                  <a:pt x="0" y="0"/>
                </a:moveTo>
                <a:lnTo>
                  <a:pt x="3492500" y="0"/>
                </a:lnTo>
                <a:lnTo>
                  <a:pt x="3492500" y="6858000"/>
                </a:lnTo>
                <a:lnTo>
                  <a:pt x="0" y="68580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7966274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5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ED94AC1-A740-472C-8443-75C8FC687DD7}"/>
              </a:ext>
            </a:extLst>
          </p:cNvPr>
          <p:cNvSpPr>
            <a:spLocks noGrp="1"/>
          </p:cNvSpPr>
          <p:nvPr>
            <p:ph type="pic" sz="quarter" idx="12"/>
          </p:nvPr>
        </p:nvSpPr>
        <p:spPr>
          <a:xfrm>
            <a:off x="927286" y="2387594"/>
            <a:ext cx="4825814" cy="3512731"/>
          </a:xfrm>
          <a:custGeom>
            <a:avLst/>
            <a:gdLst>
              <a:gd name="connsiteX0" fmla="*/ 0 w 4825814"/>
              <a:gd name="connsiteY0" fmla="*/ 0 h 3512731"/>
              <a:gd name="connsiteX1" fmla="*/ 4825814 w 4825814"/>
              <a:gd name="connsiteY1" fmla="*/ 0 h 3512731"/>
              <a:gd name="connsiteX2" fmla="*/ 4825814 w 4825814"/>
              <a:gd name="connsiteY2" fmla="*/ 3512731 h 3512731"/>
              <a:gd name="connsiteX3" fmla="*/ 0 w 4825814"/>
              <a:gd name="connsiteY3" fmla="*/ 3512731 h 3512731"/>
            </a:gdLst>
            <a:ahLst/>
            <a:cxnLst>
              <a:cxn ang="0">
                <a:pos x="connsiteX0" y="connsiteY0"/>
              </a:cxn>
              <a:cxn ang="0">
                <a:pos x="connsiteX1" y="connsiteY1"/>
              </a:cxn>
              <a:cxn ang="0">
                <a:pos x="connsiteX2" y="connsiteY2"/>
              </a:cxn>
              <a:cxn ang="0">
                <a:pos x="connsiteX3" y="connsiteY3"/>
              </a:cxn>
            </a:cxnLst>
            <a:rect l="l" t="t" r="r" b="b"/>
            <a:pathLst>
              <a:path w="4825814" h="3512731">
                <a:moveTo>
                  <a:pt x="0" y="0"/>
                </a:moveTo>
                <a:lnTo>
                  <a:pt x="4825814" y="0"/>
                </a:lnTo>
                <a:lnTo>
                  <a:pt x="4825814" y="3512731"/>
                </a:lnTo>
                <a:lnTo>
                  <a:pt x="0" y="3512731"/>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709737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7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AFCE895-673C-41D1-B939-FC51D8F06AD0}"/>
              </a:ext>
            </a:extLst>
          </p:cNvPr>
          <p:cNvSpPr>
            <a:spLocks noGrp="1"/>
          </p:cNvSpPr>
          <p:nvPr>
            <p:ph type="pic" sz="quarter" idx="10"/>
          </p:nvPr>
        </p:nvSpPr>
        <p:spPr>
          <a:xfrm>
            <a:off x="0" y="0"/>
            <a:ext cx="3324225" cy="6858000"/>
          </a:xfrm>
          <a:custGeom>
            <a:avLst/>
            <a:gdLst>
              <a:gd name="connsiteX0" fmla="*/ 0 w 3324225"/>
              <a:gd name="connsiteY0" fmla="*/ 0 h 6858000"/>
              <a:gd name="connsiteX1" fmla="*/ 3324225 w 3324225"/>
              <a:gd name="connsiteY1" fmla="*/ 0 h 6858000"/>
              <a:gd name="connsiteX2" fmla="*/ 3324225 w 3324225"/>
              <a:gd name="connsiteY2" fmla="*/ 6858000 h 6858000"/>
              <a:gd name="connsiteX3" fmla="*/ 0 w 33242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24225" h="6858000">
                <a:moveTo>
                  <a:pt x="0" y="0"/>
                </a:moveTo>
                <a:lnTo>
                  <a:pt x="3324225" y="0"/>
                </a:lnTo>
                <a:lnTo>
                  <a:pt x="3324225" y="6858000"/>
                </a:lnTo>
                <a:lnTo>
                  <a:pt x="0" y="68580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576367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9_Full Image without Header &amp; Footer">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B352C2D1-31C2-4DD0-8069-350FE1F4B2AC}"/>
              </a:ext>
            </a:extLst>
          </p:cNvPr>
          <p:cNvSpPr>
            <a:spLocks noGrp="1"/>
          </p:cNvSpPr>
          <p:nvPr>
            <p:ph type="pic" sz="quarter" idx="11"/>
          </p:nvPr>
        </p:nvSpPr>
        <p:spPr>
          <a:xfrm>
            <a:off x="6705600" y="1955800"/>
            <a:ext cx="5486400" cy="4902200"/>
          </a:xfrm>
          <a:custGeom>
            <a:avLst/>
            <a:gdLst>
              <a:gd name="connsiteX0" fmla="*/ 0 w 5486400"/>
              <a:gd name="connsiteY0" fmla="*/ 0 h 4902200"/>
              <a:gd name="connsiteX1" fmla="*/ 5486400 w 5486400"/>
              <a:gd name="connsiteY1" fmla="*/ 0 h 4902200"/>
              <a:gd name="connsiteX2" fmla="*/ 5486400 w 5486400"/>
              <a:gd name="connsiteY2" fmla="*/ 4902200 h 4902200"/>
              <a:gd name="connsiteX3" fmla="*/ 0 w 5486400"/>
              <a:gd name="connsiteY3" fmla="*/ 4902200 h 4902200"/>
            </a:gdLst>
            <a:ahLst/>
            <a:cxnLst>
              <a:cxn ang="0">
                <a:pos x="connsiteX0" y="connsiteY0"/>
              </a:cxn>
              <a:cxn ang="0">
                <a:pos x="connsiteX1" y="connsiteY1"/>
              </a:cxn>
              <a:cxn ang="0">
                <a:pos x="connsiteX2" y="connsiteY2"/>
              </a:cxn>
              <a:cxn ang="0">
                <a:pos x="connsiteX3" y="connsiteY3"/>
              </a:cxn>
            </a:cxnLst>
            <a:rect l="l" t="t" r="r" b="b"/>
            <a:pathLst>
              <a:path w="5486400" h="4902200">
                <a:moveTo>
                  <a:pt x="0" y="0"/>
                </a:moveTo>
                <a:lnTo>
                  <a:pt x="5486400" y="0"/>
                </a:lnTo>
                <a:lnTo>
                  <a:pt x="5486400" y="4902200"/>
                </a:lnTo>
                <a:lnTo>
                  <a:pt x="0" y="49022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7113703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07BA79A-23F0-4059-B37B-C5E8594B85F1}"/>
              </a:ext>
            </a:extLst>
          </p:cNvPr>
          <p:cNvSpPr>
            <a:spLocks noGrp="1"/>
          </p:cNvSpPr>
          <p:nvPr>
            <p:ph type="pic" sz="quarter" idx="10"/>
          </p:nvPr>
        </p:nvSpPr>
        <p:spPr>
          <a:xfrm>
            <a:off x="1208853" y="2990850"/>
            <a:ext cx="3867150" cy="3867150"/>
          </a:xfrm>
          <a:custGeom>
            <a:avLst/>
            <a:gdLst>
              <a:gd name="connsiteX0" fmla="*/ 0 w 3867150"/>
              <a:gd name="connsiteY0" fmla="*/ 0 h 3867150"/>
              <a:gd name="connsiteX1" fmla="*/ 3867150 w 3867150"/>
              <a:gd name="connsiteY1" fmla="*/ 0 h 3867150"/>
              <a:gd name="connsiteX2" fmla="*/ 3867150 w 3867150"/>
              <a:gd name="connsiteY2" fmla="*/ 3867150 h 3867150"/>
              <a:gd name="connsiteX3" fmla="*/ 0 w 3867150"/>
              <a:gd name="connsiteY3" fmla="*/ 3867150 h 3867150"/>
            </a:gdLst>
            <a:ahLst/>
            <a:cxnLst>
              <a:cxn ang="0">
                <a:pos x="connsiteX0" y="connsiteY0"/>
              </a:cxn>
              <a:cxn ang="0">
                <a:pos x="connsiteX1" y="connsiteY1"/>
              </a:cxn>
              <a:cxn ang="0">
                <a:pos x="connsiteX2" y="connsiteY2"/>
              </a:cxn>
              <a:cxn ang="0">
                <a:pos x="connsiteX3" y="connsiteY3"/>
              </a:cxn>
            </a:cxnLst>
            <a:rect l="l" t="t" r="r" b="b"/>
            <a:pathLst>
              <a:path w="3867150" h="3867150">
                <a:moveTo>
                  <a:pt x="0" y="0"/>
                </a:moveTo>
                <a:lnTo>
                  <a:pt x="3867150" y="0"/>
                </a:lnTo>
                <a:lnTo>
                  <a:pt x="3867150" y="3867150"/>
                </a:lnTo>
                <a:lnTo>
                  <a:pt x="0" y="386715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456381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9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A6D2FEB-F35C-4559-85F4-0C432F6ECE1A}"/>
              </a:ext>
            </a:extLst>
          </p:cNvPr>
          <p:cNvSpPr>
            <a:spLocks noGrp="1"/>
          </p:cNvSpPr>
          <p:nvPr>
            <p:ph type="pic" sz="quarter" idx="10"/>
          </p:nvPr>
        </p:nvSpPr>
        <p:spPr>
          <a:xfrm>
            <a:off x="5399314" y="1324428"/>
            <a:ext cx="5738586" cy="3425372"/>
          </a:xfrm>
          <a:custGeom>
            <a:avLst/>
            <a:gdLst>
              <a:gd name="connsiteX0" fmla="*/ 0 w 5738586"/>
              <a:gd name="connsiteY0" fmla="*/ 0 h 3425372"/>
              <a:gd name="connsiteX1" fmla="*/ 5738586 w 5738586"/>
              <a:gd name="connsiteY1" fmla="*/ 0 h 3425372"/>
              <a:gd name="connsiteX2" fmla="*/ 5738586 w 5738586"/>
              <a:gd name="connsiteY2" fmla="*/ 3425372 h 3425372"/>
              <a:gd name="connsiteX3" fmla="*/ 0 w 5738586"/>
              <a:gd name="connsiteY3" fmla="*/ 3425372 h 3425372"/>
            </a:gdLst>
            <a:ahLst/>
            <a:cxnLst>
              <a:cxn ang="0">
                <a:pos x="connsiteX0" y="connsiteY0"/>
              </a:cxn>
              <a:cxn ang="0">
                <a:pos x="connsiteX1" y="connsiteY1"/>
              </a:cxn>
              <a:cxn ang="0">
                <a:pos x="connsiteX2" y="connsiteY2"/>
              </a:cxn>
              <a:cxn ang="0">
                <a:pos x="connsiteX3" y="connsiteY3"/>
              </a:cxn>
            </a:cxnLst>
            <a:rect l="l" t="t" r="r" b="b"/>
            <a:pathLst>
              <a:path w="5738586" h="3425372">
                <a:moveTo>
                  <a:pt x="0" y="0"/>
                </a:moveTo>
                <a:lnTo>
                  <a:pt x="5738586" y="0"/>
                </a:lnTo>
                <a:lnTo>
                  <a:pt x="5738586" y="3425372"/>
                </a:lnTo>
                <a:lnTo>
                  <a:pt x="0" y="3425372"/>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633226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6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057095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0_Full Image without Header &amp; Footer">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D561F7DE-A444-4C77-AF3A-DD5D3965391B}"/>
              </a:ext>
            </a:extLst>
          </p:cNvPr>
          <p:cNvSpPr>
            <a:spLocks noGrp="1"/>
          </p:cNvSpPr>
          <p:nvPr>
            <p:ph type="pic" sz="quarter" idx="14"/>
          </p:nvPr>
        </p:nvSpPr>
        <p:spPr>
          <a:xfrm>
            <a:off x="7300854" y="3874998"/>
            <a:ext cx="4103745" cy="2030472"/>
          </a:xfrm>
          <a:custGeom>
            <a:avLst/>
            <a:gdLst>
              <a:gd name="connsiteX0" fmla="*/ 0 w 4103745"/>
              <a:gd name="connsiteY0" fmla="*/ 0 h 2030472"/>
              <a:gd name="connsiteX1" fmla="*/ 4103745 w 4103745"/>
              <a:gd name="connsiteY1" fmla="*/ 0 h 2030472"/>
              <a:gd name="connsiteX2" fmla="*/ 4103745 w 4103745"/>
              <a:gd name="connsiteY2" fmla="*/ 2030472 h 2030472"/>
              <a:gd name="connsiteX3" fmla="*/ 0 w 4103745"/>
              <a:gd name="connsiteY3" fmla="*/ 2030472 h 2030472"/>
            </a:gdLst>
            <a:ahLst/>
            <a:cxnLst>
              <a:cxn ang="0">
                <a:pos x="connsiteX0" y="connsiteY0"/>
              </a:cxn>
              <a:cxn ang="0">
                <a:pos x="connsiteX1" y="connsiteY1"/>
              </a:cxn>
              <a:cxn ang="0">
                <a:pos x="connsiteX2" y="connsiteY2"/>
              </a:cxn>
              <a:cxn ang="0">
                <a:pos x="connsiteX3" y="connsiteY3"/>
              </a:cxn>
            </a:cxnLst>
            <a:rect l="l" t="t" r="r" b="b"/>
            <a:pathLst>
              <a:path w="4103745" h="2030472">
                <a:moveTo>
                  <a:pt x="0" y="0"/>
                </a:moveTo>
                <a:lnTo>
                  <a:pt x="4103745" y="0"/>
                </a:lnTo>
                <a:lnTo>
                  <a:pt x="4103745" y="2030472"/>
                </a:lnTo>
                <a:lnTo>
                  <a:pt x="0" y="2030472"/>
                </a:lnTo>
                <a:close/>
              </a:path>
            </a:pathLst>
          </a:custGeom>
        </p:spPr>
        <p:txBody>
          <a:bodyPr wrap="square" anchor="ctr">
            <a:noAutofit/>
          </a:bodyPr>
          <a:lstStyle>
            <a:lvl1pPr marL="0" indent="0" algn="ctr">
              <a:buNone/>
              <a:defRPr sz="1200"/>
            </a:lvl1pPr>
          </a:lstStyle>
          <a:p>
            <a:endParaRPr lang="en-US" dirty="0"/>
          </a:p>
        </p:txBody>
      </p:sp>
      <p:sp>
        <p:nvSpPr>
          <p:cNvPr id="4" name="Picture Placeholder 14">
            <a:extLst>
              <a:ext uri="{FF2B5EF4-FFF2-40B4-BE49-F238E27FC236}">
                <a16:creationId xmlns:a16="http://schemas.microsoft.com/office/drawing/2014/main" id="{466579F6-1CF5-495F-96E1-5B3EADDF0BEA}"/>
              </a:ext>
            </a:extLst>
          </p:cNvPr>
          <p:cNvSpPr>
            <a:spLocks noGrp="1"/>
          </p:cNvSpPr>
          <p:nvPr>
            <p:ph type="pic" sz="quarter" idx="13"/>
          </p:nvPr>
        </p:nvSpPr>
        <p:spPr>
          <a:xfrm>
            <a:off x="1042930" y="1844526"/>
            <a:ext cx="2030472" cy="2030472"/>
          </a:xfrm>
          <a:custGeom>
            <a:avLst/>
            <a:gdLst>
              <a:gd name="connsiteX0" fmla="*/ 0 w 2030472"/>
              <a:gd name="connsiteY0" fmla="*/ 0 h 2030472"/>
              <a:gd name="connsiteX1" fmla="*/ 2030472 w 2030472"/>
              <a:gd name="connsiteY1" fmla="*/ 0 h 2030472"/>
              <a:gd name="connsiteX2" fmla="*/ 2030472 w 2030472"/>
              <a:gd name="connsiteY2" fmla="*/ 2030472 h 2030472"/>
              <a:gd name="connsiteX3" fmla="*/ 0 w 2030472"/>
              <a:gd name="connsiteY3" fmla="*/ 2030472 h 2030472"/>
            </a:gdLst>
            <a:ahLst/>
            <a:cxnLst>
              <a:cxn ang="0">
                <a:pos x="connsiteX0" y="connsiteY0"/>
              </a:cxn>
              <a:cxn ang="0">
                <a:pos x="connsiteX1" y="connsiteY1"/>
              </a:cxn>
              <a:cxn ang="0">
                <a:pos x="connsiteX2" y="connsiteY2"/>
              </a:cxn>
              <a:cxn ang="0">
                <a:pos x="connsiteX3" y="connsiteY3"/>
              </a:cxn>
            </a:cxnLst>
            <a:rect l="l" t="t" r="r" b="b"/>
            <a:pathLst>
              <a:path w="2030472" h="2030472">
                <a:moveTo>
                  <a:pt x="0" y="0"/>
                </a:moveTo>
                <a:lnTo>
                  <a:pt x="2030472" y="0"/>
                </a:lnTo>
                <a:lnTo>
                  <a:pt x="2030472" y="2030472"/>
                </a:lnTo>
                <a:lnTo>
                  <a:pt x="0" y="2030472"/>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548742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Full Image without Header &amp;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7522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1_Full Image without Header &amp; Footer">
    <p:spTree>
      <p:nvGrpSpPr>
        <p:cNvPr id="1" name=""/>
        <p:cNvGrpSpPr/>
        <p:nvPr/>
      </p:nvGrpSpPr>
      <p:grpSpPr>
        <a:xfrm>
          <a:off x="0" y="0"/>
          <a:ext cx="0" cy="0"/>
          <a:chOff x="0" y="0"/>
          <a:chExt cx="0" cy="0"/>
        </a:xfrm>
      </p:grpSpPr>
      <p:sp>
        <p:nvSpPr>
          <p:cNvPr id="5" name="Picture Placeholder 12">
            <a:extLst>
              <a:ext uri="{FF2B5EF4-FFF2-40B4-BE49-F238E27FC236}">
                <a16:creationId xmlns:a16="http://schemas.microsoft.com/office/drawing/2014/main" id="{FD513958-A672-4658-8127-9CE96354429C}"/>
              </a:ext>
            </a:extLst>
          </p:cNvPr>
          <p:cNvSpPr>
            <a:spLocks noGrp="1"/>
          </p:cNvSpPr>
          <p:nvPr>
            <p:ph type="pic" sz="quarter" idx="14"/>
          </p:nvPr>
        </p:nvSpPr>
        <p:spPr>
          <a:xfrm>
            <a:off x="5511800" y="1689100"/>
            <a:ext cx="4533900" cy="2552700"/>
          </a:xfrm>
          <a:custGeom>
            <a:avLst/>
            <a:gdLst>
              <a:gd name="connsiteX0" fmla="*/ 0 w 4533900"/>
              <a:gd name="connsiteY0" fmla="*/ 0 h 2552700"/>
              <a:gd name="connsiteX1" fmla="*/ 4533900 w 4533900"/>
              <a:gd name="connsiteY1" fmla="*/ 0 h 2552700"/>
              <a:gd name="connsiteX2" fmla="*/ 4533900 w 4533900"/>
              <a:gd name="connsiteY2" fmla="*/ 2552700 h 2552700"/>
              <a:gd name="connsiteX3" fmla="*/ 0 w 4533900"/>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4533900" h="2552700">
                <a:moveTo>
                  <a:pt x="0" y="0"/>
                </a:moveTo>
                <a:lnTo>
                  <a:pt x="4533900" y="0"/>
                </a:lnTo>
                <a:lnTo>
                  <a:pt x="4533900" y="2552700"/>
                </a:lnTo>
                <a:lnTo>
                  <a:pt x="0" y="2552700"/>
                </a:lnTo>
                <a:close/>
              </a:path>
            </a:pathLst>
          </a:custGeom>
        </p:spPr>
        <p:txBody>
          <a:bodyPr wrap="square" anchor="ctr">
            <a:noAutofit/>
          </a:bodyPr>
          <a:lstStyle>
            <a:lvl1pPr marL="0" indent="0" algn="ctr">
              <a:buNone/>
              <a:defRPr sz="1200"/>
            </a:lvl1pPr>
          </a:lstStyle>
          <a:p>
            <a:endParaRPr lang="en-US" dirty="0"/>
          </a:p>
        </p:txBody>
      </p:sp>
      <p:sp>
        <p:nvSpPr>
          <p:cNvPr id="6" name="Picture Placeholder 13">
            <a:extLst>
              <a:ext uri="{FF2B5EF4-FFF2-40B4-BE49-F238E27FC236}">
                <a16:creationId xmlns:a16="http://schemas.microsoft.com/office/drawing/2014/main" id="{CB180497-7E06-46B2-8E7D-2A099AEE2A4E}"/>
              </a:ext>
            </a:extLst>
          </p:cNvPr>
          <p:cNvSpPr>
            <a:spLocks noGrp="1"/>
          </p:cNvSpPr>
          <p:nvPr>
            <p:ph type="pic" sz="quarter" idx="13"/>
          </p:nvPr>
        </p:nvSpPr>
        <p:spPr>
          <a:xfrm>
            <a:off x="3784600" y="4241800"/>
            <a:ext cx="1727200" cy="1727200"/>
          </a:xfrm>
          <a:custGeom>
            <a:avLst/>
            <a:gdLst>
              <a:gd name="connsiteX0" fmla="*/ 0 w 1727200"/>
              <a:gd name="connsiteY0" fmla="*/ 0 h 1727200"/>
              <a:gd name="connsiteX1" fmla="*/ 1727200 w 1727200"/>
              <a:gd name="connsiteY1" fmla="*/ 0 h 1727200"/>
              <a:gd name="connsiteX2" fmla="*/ 1727200 w 1727200"/>
              <a:gd name="connsiteY2" fmla="*/ 1727200 h 1727200"/>
              <a:gd name="connsiteX3" fmla="*/ 0 w 1727200"/>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1727200" h="1727200">
                <a:moveTo>
                  <a:pt x="0" y="0"/>
                </a:moveTo>
                <a:lnTo>
                  <a:pt x="1727200" y="0"/>
                </a:lnTo>
                <a:lnTo>
                  <a:pt x="1727200" y="1727200"/>
                </a:lnTo>
                <a:lnTo>
                  <a:pt x="0" y="17272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849467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1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920244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4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E9EA50-0A7A-42F2-8223-034A8707CCE2}"/>
              </a:ext>
            </a:extLst>
          </p:cNvPr>
          <p:cNvSpPr>
            <a:spLocks noGrp="1"/>
          </p:cNvSpPr>
          <p:nvPr>
            <p:ph type="pic" sz="quarter" idx="10"/>
          </p:nvPr>
        </p:nvSpPr>
        <p:spPr>
          <a:xfrm>
            <a:off x="4610100" y="2895600"/>
            <a:ext cx="7581900" cy="3962400"/>
          </a:xfrm>
          <a:custGeom>
            <a:avLst/>
            <a:gdLst>
              <a:gd name="connsiteX0" fmla="*/ 0 w 7581900"/>
              <a:gd name="connsiteY0" fmla="*/ 0 h 3962400"/>
              <a:gd name="connsiteX1" fmla="*/ 7581900 w 7581900"/>
              <a:gd name="connsiteY1" fmla="*/ 0 h 3962400"/>
              <a:gd name="connsiteX2" fmla="*/ 7581900 w 7581900"/>
              <a:gd name="connsiteY2" fmla="*/ 3962400 h 3962400"/>
              <a:gd name="connsiteX3" fmla="*/ 0 w 7581900"/>
              <a:gd name="connsiteY3" fmla="*/ 3962400 h 3962400"/>
            </a:gdLst>
            <a:ahLst/>
            <a:cxnLst>
              <a:cxn ang="0">
                <a:pos x="connsiteX0" y="connsiteY0"/>
              </a:cxn>
              <a:cxn ang="0">
                <a:pos x="connsiteX1" y="connsiteY1"/>
              </a:cxn>
              <a:cxn ang="0">
                <a:pos x="connsiteX2" y="connsiteY2"/>
              </a:cxn>
              <a:cxn ang="0">
                <a:pos x="connsiteX3" y="connsiteY3"/>
              </a:cxn>
            </a:cxnLst>
            <a:rect l="l" t="t" r="r" b="b"/>
            <a:pathLst>
              <a:path w="7581900" h="3962400">
                <a:moveTo>
                  <a:pt x="0" y="0"/>
                </a:moveTo>
                <a:lnTo>
                  <a:pt x="7581900" y="0"/>
                </a:lnTo>
                <a:lnTo>
                  <a:pt x="7581900" y="3962400"/>
                </a:lnTo>
                <a:lnTo>
                  <a:pt x="0" y="39624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154201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2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FC88BA9-7103-450B-A5F0-5641798BFE03}"/>
              </a:ext>
            </a:extLst>
          </p:cNvPr>
          <p:cNvSpPr>
            <a:spLocks noGrp="1"/>
          </p:cNvSpPr>
          <p:nvPr>
            <p:ph type="pic" sz="quarter" idx="10"/>
          </p:nvPr>
        </p:nvSpPr>
        <p:spPr>
          <a:xfrm>
            <a:off x="890588" y="890587"/>
            <a:ext cx="4813526" cy="2723469"/>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238982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5_Full Image without Header &amp; Footer">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E566F26-125F-4C71-8ED5-8ADFB32FBE78}"/>
              </a:ext>
            </a:extLst>
          </p:cNvPr>
          <p:cNvSpPr>
            <a:spLocks noGrp="1"/>
          </p:cNvSpPr>
          <p:nvPr>
            <p:ph type="pic" sz="quarter" idx="11"/>
          </p:nvPr>
        </p:nvSpPr>
        <p:spPr>
          <a:xfrm>
            <a:off x="8388059" y="3667043"/>
            <a:ext cx="2749324" cy="3190957"/>
          </a:xfrm>
          <a:custGeom>
            <a:avLst/>
            <a:gdLst>
              <a:gd name="connsiteX0" fmla="*/ 0 w 2749324"/>
              <a:gd name="connsiteY0" fmla="*/ 0 h 3190957"/>
              <a:gd name="connsiteX1" fmla="*/ 2749324 w 2749324"/>
              <a:gd name="connsiteY1" fmla="*/ 0 h 3190957"/>
              <a:gd name="connsiteX2" fmla="*/ 2749324 w 2749324"/>
              <a:gd name="connsiteY2" fmla="*/ 3190957 h 3190957"/>
              <a:gd name="connsiteX3" fmla="*/ 0 w 2749324"/>
              <a:gd name="connsiteY3" fmla="*/ 3190957 h 3190957"/>
            </a:gdLst>
            <a:ahLst/>
            <a:cxnLst>
              <a:cxn ang="0">
                <a:pos x="connsiteX0" y="connsiteY0"/>
              </a:cxn>
              <a:cxn ang="0">
                <a:pos x="connsiteX1" y="connsiteY1"/>
              </a:cxn>
              <a:cxn ang="0">
                <a:pos x="connsiteX2" y="connsiteY2"/>
              </a:cxn>
              <a:cxn ang="0">
                <a:pos x="connsiteX3" y="connsiteY3"/>
              </a:cxn>
            </a:cxnLst>
            <a:rect l="l" t="t" r="r" b="b"/>
            <a:pathLst>
              <a:path w="2749324" h="3190957">
                <a:moveTo>
                  <a:pt x="0" y="0"/>
                </a:moveTo>
                <a:lnTo>
                  <a:pt x="2749324" y="0"/>
                </a:lnTo>
                <a:lnTo>
                  <a:pt x="2749324" y="3190957"/>
                </a:lnTo>
                <a:lnTo>
                  <a:pt x="0" y="3190957"/>
                </a:lnTo>
                <a:close/>
              </a:path>
            </a:pathLst>
          </a:custGeom>
        </p:spPr>
        <p:txBody>
          <a:bodyPr wrap="square" anchor="ctr">
            <a:noAutofit/>
          </a:bodyPr>
          <a:lstStyle>
            <a:lvl1pPr marL="0" indent="0" algn="ctr">
              <a:buNone/>
              <a:defRPr sz="1200"/>
            </a:lvl1pPr>
          </a:lstStyle>
          <a:p>
            <a:endParaRPr lang="en-US" dirty="0"/>
          </a:p>
        </p:txBody>
      </p:sp>
      <p:sp>
        <p:nvSpPr>
          <p:cNvPr id="10" name="Picture Placeholder 9">
            <a:extLst>
              <a:ext uri="{FF2B5EF4-FFF2-40B4-BE49-F238E27FC236}">
                <a16:creationId xmlns:a16="http://schemas.microsoft.com/office/drawing/2014/main" id="{1A7E523E-5804-4D2C-ACA0-C94E2C5AC1FF}"/>
              </a:ext>
            </a:extLst>
          </p:cNvPr>
          <p:cNvSpPr>
            <a:spLocks noGrp="1"/>
          </p:cNvSpPr>
          <p:nvPr>
            <p:ph type="pic" sz="quarter" idx="10"/>
          </p:nvPr>
        </p:nvSpPr>
        <p:spPr>
          <a:xfrm>
            <a:off x="6262415" y="1924050"/>
            <a:ext cx="2125644" cy="1742992"/>
          </a:xfrm>
          <a:custGeom>
            <a:avLst/>
            <a:gdLst>
              <a:gd name="connsiteX0" fmla="*/ 0 w 2125644"/>
              <a:gd name="connsiteY0" fmla="*/ 0 h 1742992"/>
              <a:gd name="connsiteX1" fmla="*/ 2125644 w 2125644"/>
              <a:gd name="connsiteY1" fmla="*/ 0 h 1742992"/>
              <a:gd name="connsiteX2" fmla="*/ 2125644 w 2125644"/>
              <a:gd name="connsiteY2" fmla="*/ 1742992 h 1742992"/>
              <a:gd name="connsiteX3" fmla="*/ 0 w 2125644"/>
              <a:gd name="connsiteY3" fmla="*/ 1742992 h 1742992"/>
            </a:gdLst>
            <a:ahLst/>
            <a:cxnLst>
              <a:cxn ang="0">
                <a:pos x="connsiteX0" y="connsiteY0"/>
              </a:cxn>
              <a:cxn ang="0">
                <a:pos x="connsiteX1" y="connsiteY1"/>
              </a:cxn>
              <a:cxn ang="0">
                <a:pos x="connsiteX2" y="connsiteY2"/>
              </a:cxn>
              <a:cxn ang="0">
                <a:pos x="connsiteX3" y="connsiteY3"/>
              </a:cxn>
            </a:cxnLst>
            <a:rect l="l" t="t" r="r" b="b"/>
            <a:pathLst>
              <a:path w="2125644" h="1742992">
                <a:moveTo>
                  <a:pt x="0" y="0"/>
                </a:moveTo>
                <a:lnTo>
                  <a:pt x="2125644" y="0"/>
                </a:lnTo>
                <a:lnTo>
                  <a:pt x="2125644" y="1742992"/>
                </a:lnTo>
                <a:lnTo>
                  <a:pt x="0" y="1742992"/>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0571970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3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AA734E-1ADB-4501-A56E-44AA4C95F083}"/>
              </a:ext>
            </a:extLst>
          </p:cNvPr>
          <p:cNvSpPr>
            <a:spLocks noGrp="1"/>
          </p:cNvSpPr>
          <p:nvPr>
            <p:ph type="pic" sz="quarter" idx="10"/>
          </p:nvPr>
        </p:nvSpPr>
        <p:spPr>
          <a:xfrm>
            <a:off x="1364341" y="1015999"/>
            <a:ext cx="3570516" cy="3570516"/>
          </a:xfrm>
          <a:custGeom>
            <a:avLst/>
            <a:gdLst>
              <a:gd name="connsiteX0" fmla="*/ 1785258 w 3570516"/>
              <a:gd name="connsiteY0" fmla="*/ 0 h 3570516"/>
              <a:gd name="connsiteX1" fmla="*/ 3570516 w 3570516"/>
              <a:gd name="connsiteY1" fmla="*/ 1785258 h 3570516"/>
              <a:gd name="connsiteX2" fmla="*/ 1785258 w 3570516"/>
              <a:gd name="connsiteY2" fmla="*/ 3570516 h 3570516"/>
              <a:gd name="connsiteX3" fmla="*/ 0 w 3570516"/>
              <a:gd name="connsiteY3" fmla="*/ 1785258 h 3570516"/>
              <a:gd name="connsiteX4" fmla="*/ 1785258 w 3570516"/>
              <a:gd name="connsiteY4" fmla="*/ 0 h 3570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516" h="3570516">
                <a:moveTo>
                  <a:pt x="1785258" y="0"/>
                </a:moveTo>
                <a:cubicBezTo>
                  <a:pt x="2771229" y="0"/>
                  <a:pt x="3570516" y="799287"/>
                  <a:pt x="3570516" y="1785258"/>
                </a:cubicBezTo>
                <a:cubicBezTo>
                  <a:pt x="3570516" y="2771229"/>
                  <a:pt x="2771229" y="3570516"/>
                  <a:pt x="1785258" y="3570516"/>
                </a:cubicBezTo>
                <a:cubicBezTo>
                  <a:pt x="799287" y="3570516"/>
                  <a:pt x="0" y="2771229"/>
                  <a:pt x="0" y="1785258"/>
                </a:cubicBezTo>
                <a:cubicBezTo>
                  <a:pt x="0" y="799287"/>
                  <a:pt x="799287" y="0"/>
                  <a:pt x="1785258" y="0"/>
                </a:cubicBez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1142779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0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A97822E-8EB2-4D20-851E-B4DCC017E4E9}"/>
              </a:ext>
            </a:extLst>
          </p:cNvPr>
          <p:cNvSpPr>
            <a:spLocks noGrp="1"/>
          </p:cNvSpPr>
          <p:nvPr>
            <p:ph type="pic" sz="quarter" idx="10"/>
          </p:nvPr>
        </p:nvSpPr>
        <p:spPr>
          <a:xfrm>
            <a:off x="6096000" y="890587"/>
            <a:ext cx="2495550" cy="5076825"/>
          </a:xfrm>
          <a:custGeom>
            <a:avLst/>
            <a:gdLst>
              <a:gd name="connsiteX0" fmla="*/ 0 w 6096000"/>
              <a:gd name="connsiteY0" fmla="*/ 0 h 3835400"/>
              <a:gd name="connsiteX1" fmla="*/ 6096000 w 6096000"/>
              <a:gd name="connsiteY1" fmla="*/ 0 h 3835400"/>
              <a:gd name="connsiteX2" fmla="*/ 6096000 w 6096000"/>
              <a:gd name="connsiteY2" fmla="*/ 3835400 h 3835400"/>
              <a:gd name="connsiteX3" fmla="*/ 0 w 6096000"/>
              <a:gd name="connsiteY3" fmla="*/ 3835400 h 3835400"/>
            </a:gdLst>
            <a:ahLst/>
            <a:cxnLst>
              <a:cxn ang="0">
                <a:pos x="connsiteX0" y="connsiteY0"/>
              </a:cxn>
              <a:cxn ang="0">
                <a:pos x="connsiteX1" y="connsiteY1"/>
              </a:cxn>
              <a:cxn ang="0">
                <a:pos x="connsiteX2" y="connsiteY2"/>
              </a:cxn>
              <a:cxn ang="0">
                <a:pos x="connsiteX3" y="connsiteY3"/>
              </a:cxn>
            </a:cxnLst>
            <a:rect l="l" t="t" r="r" b="b"/>
            <a:pathLst>
              <a:path w="6096000" h="3835400">
                <a:moveTo>
                  <a:pt x="0" y="0"/>
                </a:moveTo>
                <a:lnTo>
                  <a:pt x="6096000" y="0"/>
                </a:lnTo>
                <a:lnTo>
                  <a:pt x="6096000" y="3835400"/>
                </a:lnTo>
                <a:lnTo>
                  <a:pt x="0" y="3835400"/>
                </a:lnTo>
                <a:close/>
              </a:path>
            </a:pathLst>
          </a:custGeom>
        </p:spPr>
        <p:txBody>
          <a:bodyPr wrap="square" anchor="ctr">
            <a:noAutofit/>
          </a:bodyPr>
          <a:lstStyle>
            <a:lvl1pPr marL="0" indent="0" algn="ctr">
              <a:buNone/>
              <a:defRPr sz="1200"/>
            </a:lvl1pPr>
          </a:lstStyle>
          <a:p>
            <a:endParaRPr lang="en-US" dirty="0"/>
          </a:p>
        </p:txBody>
      </p:sp>
      <p:sp>
        <p:nvSpPr>
          <p:cNvPr id="7" name="Picture Placeholder 6">
            <a:extLst>
              <a:ext uri="{FF2B5EF4-FFF2-40B4-BE49-F238E27FC236}">
                <a16:creationId xmlns:a16="http://schemas.microsoft.com/office/drawing/2014/main" id="{E75A81F3-E4C7-4FC5-9514-20BA76EC60BC}"/>
              </a:ext>
            </a:extLst>
          </p:cNvPr>
          <p:cNvSpPr>
            <a:spLocks noGrp="1"/>
          </p:cNvSpPr>
          <p:nvPr>
            <p:ph type="pic" sz="quarter" idx="11"/>
          </p:nvPr>
        </p:nvSpPr>
        <p:spPr>
          <a:xfrm>
            <a:off x="8809831" y="890586"/>
            <a:ext cx="2495550" cy="5076825"/>
          </a:xfrm>
          <a:custGeom>
            <a:avLst/>
            <a:gdLst>
              <a:gd name="connsiteX0" fmla="*/ 0 w 6096000"/>
              <a:gd name="connsiteY0" fmla="*/ 0 h 3835400"/>
              <a:gd name="connsiteX1" fmla="*/ 6096000 w 6096000"/>
              <a:gd name="connsiteY1" fmla="*/ 0 h 3835400"/>
              <a:gd name="connsiteX2" fmla="*/ 6096000 w 6096000"/>
              <a:gd name="connsiteY2" fmla="*/ 3835400 h 3835400"/>
              <a:gd name="connsiteX3" fmla="*/ 0 w 6096000"/>
              <a:gd name="connsiteY3" fmla="*/ 3835400 h 3835400"/>
            </a:gdLst>
            <a:ahLst/>
            <a:cxnLst>
              <a:cxn ang="0">
                <a:pos x="connsiteX0" y="connsiteY0"/>
              </a:cxn>
              <a:cxn ang="0">
                <a:pos x="connsiteX1" y="connsiteY1"/>
              </a:cxn>
              <a:cxn ang="0">
                <a:pos x="connsiteX2" y="connsiteY2"/>
              </a:cxn>
              <a:cxn ang="0">
                <a:pos x="connsiteX3" y="connsiteY3"/>
              </a:cxn>
            </a:cxnLst>
            <a:rect l="l" t="t" r="r" b="b"/>
            <a:pathLst>
              <a:path w="6096000" h="3835400">
                <a:moveTo>
                  <a:pt x="0" y="0"/>
                </a:moveTo>
                <a:lnTo>
                  <a:pt x="6096000" y="0"/>
                </a:lnTo>
                <a:lnTo>
                  <a:pt x="6096000" y="3835400"/>
                </a:lnTo>
                <a:lnTo>
                  <a:pt x="0" y="38354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553337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0_Full Image without Header &amp; Foote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9ED7790-2E10-4F75-8F7E-B736EDB1C7E2}"/>
              </a:ext>
            </a:extLst>
          </p:cNvPr>
          <p:cNvSpPr>
            <a:spLocks noGrp="1"/>
          </p:cNvSpPr>
          <p:nvPr>
            <p:ph type="pic" sz="quarter" idx="10"/>
          </p:nvPr>
        </p:nvSpPr>
        <p:spPr>
          <a:xfrm>
            <a:off x="890588" y="890586"/>
            <a:ext cx="2174207" cy="2174207"/>
          </a:xfrm>
          <a:custGeom>
            <a:avLst/>
            <a:gdLst>
              <a:gd name="connsiteX0" fmla="*/ 0 w 2174207"/>
              <a:gd name="connsiteY0" fmla="*/ 0 h 2174207"/>
              <a:gd name="connsiteX1" fmla="*/ 2174207 w 2174207"/>
              <a:gd name="connsiteY1" fmla="*/ 0 h 2174207"/>
              <a:gd name="connsiteX2" fmla="*/ 2174207 w 2174207"/>
              <a:gd name="connsiteY2" fmla="*/ 2174207 h 2174207"/>
              <a:gd name="connsiteX3" fmla="*/ 0 w 2174207"/>
              <a:gd name="connsiteY3" fmla="*/ 2174207 h 2174207"/>
            </a:gdLst>
            <a:ahLst/>
            <a:cxnLst>
              <a:cxn ang="0">
                <a:pos x="connsiteX0" y="connsiteY0"/>
              </a:cxn>
              <a:cxn ang="0">
                <a:pos x="connsiteX1" y="connsiteY1"/>
              </a:cxn>
              <a:cxn ang="0">
                <a:pos x="connsiteX2" y="connsiteY2"/>
              </a:cxn>
              <a:cxn ang="0">
                <a:pos x="connsiteX3" y="connsiteY3"/>
              </a:cxn>
            </a:cxnLst>
            <a:rect l="l" t="t" r="r" b="b"/>
            <a:pathLst>
              <a:path w="2174207" h="2174207">
                <a:moveTo>
                  <a:pt x="0" y="0"/>
                </a:moveTo>
                <a:lnTo>
                  <a:pt x="2174207" y="0"/>
                </a:lnTo>
                <a:lnTo>
                  <a:pt x="2174207" y="2174207"/>
                </a:lnTo>
                <a:lnTo>
                  <a:pt x="0" y="2174207"/>
                </a:lnTo>
                <a:close/>
              </a:path>
            </a:pathLst>
          </a:custGeom>
        </p:spPr>
        <p:txBody>
          <a:bodyPr wrap="square" anchor="ctr">
            <a:noAutofit/>
          </a:bodyPr>
          <a:lstStyle>
            <a:lvl1pPr marL="0" indent="0" algn="ctr">
              <a:buNone/>
              <a:defRPr sz="1200"/>
            </a:lvl1pPr>
          </a:lstStyle>
          <a:p>
            <a:endParaRPr lang="en-US" dirty="0"/>
          </a:p>
        </p:txBody>
      </p:sp>
      <p:sp>
        <p:nvSpPr>
          <p:cNvPr id="12" name="Picture Placeholder 11">
            <a:extLst>
              <a:ext uri="{FF2B5EF4-FFF2-40B4-BE49-F238E27FC236}">
                <a16:creationId xmlns:a16="http://schemas.microsoft.com/office/drawing/2014/main" id="{A63B5C7B-2729-4E55-A8A7-E0691B5B4679}"/>
              </a:ext>
            </a:extLst>
          </p:cNvPr>
          <p:cNvSpPr>
            <a:spLocks noGrp="1"/>
          </p:cNvSpPr>
          <p:nvPr>
            <p:ph type="pic" sz="quarter" idx="12"/>
          </p:nvPr>
        </p:nvSpPr>
        <p:spPr>
          <a:xfrm>
            <a:off x="3188369" y="890586"/>
            <a:ext cx="2174207" cy="2174207"/>
          </a:xfrm>
          <a:custGeom>
            <a:avLst/>
            <a:gdLst>
              <a:gd name="connsiteX0" fmla="*/ 0 w 2174207"/>
              <a:gd name="connsiteY0" fmla="*/ 0 h 2174207"/>
              <a:gd name="connsiteX1" fmla="*/ 2174207 w 2174207"/>
              <a:gd name="connsiteY1" fmla="*/ 0 h 2174207"/>
              <a:gd name="connsiteX2" fmla="*/ 2174207 w 2174207"/>
              <a:gd name="connsiteY2" fmla="*/ 2174207 h 2174207"/>
              <a:gd name="connsiteX3" fmla="*/ 0 w 2174207"/>
              <a:gd name="connsiteY3" fmla="*/ 2174207 h 2174207"/>
            </a:gdLst>
            <a:ahLst/>
            <a:cxnLst>
              <a:cxn ang="0">
                <a:pos x="connsiteX0" y="connsiteY0"/>
              </a:cxn>
              <a:cxn ang="0">
                <a:pos x="connsiteX1" y="connsiteY1"/>
              </a:cxn>
              <a:cxn ang="0">
                <a:pos x="connsiteX2" y="connsiteY2"/>
              </a:cxn>
              <a:cxn ang="0">
                <a:pos x="connsiteX3" y="connsiteY3"/>
              </a:cxn>
            </a:cxnLst>
            <a:rect l="l" t="t" r="r" b="b"/>
            <a:pathLst>
              <a:path w="2174207" h="2174207">
                <a:moveTo>
                  <a:pt x="0" y="0"/>
                </a:moveTo>
                <a:lnTo>
                  <a:pt x="2174207" y="0"/>
                </a:lnTo>
                <a:lnTo>
                  <a:pt x="2174207" y="2174207"/>
                </a:lnTo>
                <a:lnTo>
                  <a:pt x="0" y="2174207"/>
                </a:lnTo>
                <a:close/>
              </a:path>
            </a:pathLst>
          </a:custGeom>
        </p:spPr>
        <p:txBody>
          <a:bodyPr wrap="square" anchor="ctr">
            <a:noAutofit/>
          </a:bodyPr>
          <a:lstStyle>
            <a:lvl1pPr marL="0" indent="0" algn="ctr">
              <a:buNone/>
              <a:defRPr sz="1200"/>
            </a:lvl1pPr>
          </a:lstStyle>
          <a:p>
            <a:endParaRPr lang="en-US" dirty="0"/>
          </a:p>
        </p:txBody>
      </p:sp>
      <p:sp>
        <p:nvSpPr>
          <p:cNvPr id="11" name="Picture Placeholder 10">
            <a:extLst>
              <a:ext uri="{FF2B5EF4-FFF2-40B4-BE49-F238E27FC236}">
                <a16:creationId xmlns:a16="http://schemas.microsoft.com/office/drawing/2014/main" id="{7F5E9E1E-F402-44B3-A430-560BC8BDAF24}"/>
              </a:ext>
            </a:extLst>
          </p:cNvPr>
          <p:cNvSpPr>
            <a:spLocks noGrp="1"/>
          </p:cNvSpPr>
          <p:nvPr>
            <p:ph type="pic" sz="quarter" idx="11"/>
          </p:nvPr>
        </p:nvSpPr>
        <p:spPr>
          <a:xfrm>
            <a:off x="7248725" y="3657600"/>
            <a:ext cx="4052688" cy="2309812"/>
          </a:xfrm>
          <a:custGeom>
            <a:avLst/>
            <a:gdLst>
              <a:gd name="connsiteX0" fmla="*/ 0 w 4052688"/>
              <a:gd name="connsiteY0" fmla="*/ 0 h 2309812"/>
              <a:gd name="connsiteX1" fmla="*/ 4052688 w 4052688"/>
              <a:gd name="connsiteY1" fmla="*/ 0 h 2309812"/>
              <a:gd name="connsiteX2" fmla="*/ 4052688 w 4052688"/>
              <a:gd name="connsiteY2" fmla="*/ 2309812 h 2309812"/>
              <a:gd name="connsiteX3" fmla="*/ 0 w 4052688"/>
              <a:gd name="connsiteY3" fmla="*/ 2309812 h 2309812"/>
            </a:gdLst>
            <a:ahLst/>
            <a:cxnLst>
              <a:cxn ang="0">
                <a:pos x="connsiteX0" y="connsiteY0"/>
              </a:cxn>
              <a:cxn ang="0">
                <a:pos x="connsiteX1" y="connsiteY1"/>
              </a:cxn>
              <a:cxn ang="0">
                <a:pos x="connsiteX2" y="connsiteY2"/>
              </a:cxn>
              <a:cxn ang="0">
                <a:pos x="connsiteX3" y="connsiteY3"/>
              </a:cxn>
            </a:cxnLst>
            <a:rect l="l" t="t" r="r" b="b"/>
            <a:pathLst>
              <a:path w="4052688" h="2309812">
                <a:moveTo>
                  <a:pt x="0" y="0"/>
                </a:moveTo>
                <a:lnTo>
                  <a:pt x="4052688" y="0"/>
                </a:lnTo>
                <a:lnTo>
                  <a:pt x="4052688" y="2309812"/>
                </a:lnTo>
                <a:lnTo>
                  <a:pt x="0" y="2309812"/>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629205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1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FEBA0C2-2F44-451E-9398-3C003696D0E0}"/>
              </a:ext>
            </a:extLst>
          </p:cNvPr>
          <p:cNvSpPr>
            <a:spLocks noGrp="1"/>
          </p:cNvSpPr>
          <p:nvPr>
            <p:ph type="pic" sz="quarter" idx="12"/>
          </p:nvPr>
        </p:nvSpPr>
        <p:spPr>
          <a:xfrm>
            <a:off x="890588" y="890588"/>
            <a:ext cx="6206498" cy="3983417"/>
          </a:xfrm>
          <a:custGeom>
            <a:avLst/>
            <a:gdLst>
              <a:gd name="connsiteX0" fmla="*/ 0 w 6206498"/>
              <a:gd name="connsiteY0" fmla="*/ 0 h 3983417"/>
              <a:gd name="connsiteX1" fmla="*/ 6206498 w 6206498"/>
              <a:gd name="connsiteY1" fmla="*/ 0 h 3983417"/>
              <a:gd name="connsiteX2" fmla="*/ 6206498 w 6206498"/>
              <a:gd name="connsiteY2" fmla="*/ 3983417 h 3983417"/>
              <a:gd name="connsiteX3" fmla="*/ 0 w 6206498"/>
              <a:gd name="connsiteY3" fmla="*/ 3983417 h 3983417"/>
            </a:gdLst>
            <a:ahLst/>
            <a:cxnLst>
              <a:cxn ang="0">
                <a:pos x="connsiteX0" y="connsiteY0"/>
              </a:cxn>
              <a:cxn ang="0">
                <a:pos x="connsiteX1" y="connsiteY1"/>
              </a:cxn>
              <a:cxn ang="0">
                <a:pos x="connsiteX2" y="connsiteY2"/>
              </a:cxn>
              <a:cxn ang="0">
                <a:pos x="connsiteX3" y="connsiteY3"/>
              </a:cxn>
            </a:cxnLst>
            <a:rect l="l" t="t" r="r" b="b"/>
            <a:pathLst>
              <a:path w="6206498" h="3983417">
                <a:moveTo>
                  <a:pt x="0" y="0"/>
                </a:moveTo>
                <a:lnTo>
                  <a:pt x="6206498" y="0"/>
                </a:lnTo>
                <a:lnTo>
                  <a:pt x="6206498" y="3983417"/>
                </a:lnTo>
                <a:lnTo>
                  <a:pt x="0" y="3983417"/>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143140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10B2CA4-3C0A-4616-9CB0-F8F97D750A43}"/>
              </a:ext>
            </a:extLst>
          </p:cNvPr>
          <p:cNvSpPr>
            <a:spLocks noGrp="1"/>
          </p:cNvSpPr>
          <p:nvPr>
            <p:ph type="pic" sz="quarter" idx="12"/>
          </p:nvPr>
        </p:nvSpPr>
        <p:spPr>
          <a:xfrm>
            <a:off x="0" y="1866900"/>
            <a:ext cx="7823200" cy="4991100"/>
          </a:xfrm>
          <a:custGeom>
            <a:avLst/>
            <a:gdLst>
              <a:gd name="connsiteX0" fmla="*/ 0 w 7823200"/>
              <a:gd name="connsiteY0" fmla="*/ 0 h 4991100"/>
              <a:gd name="connsiteX1" fmla="*/ 7823200 w 7823200"/>
              <a:gd name="connsiteY1" fmla="*/ 0 h 4991100"/>
              <a:gd name="connsiteX2" fmla="*/ 7823200 w 7823200"/>
              <a:gd name="connsiteY2" fmla="*/ 4991100 h 4991100"/>
              <a:gd name="connsiteX3" fmla="*/ 0 w 7823200"/>
              <a:gd name="connsiteY3" fmla="*/ 4991100 h 4991100"/>
            </a:gdLst>
            <a:ahLst/>
            <a:cxnLst>
              <a:cxn ang="0">
                <a:pos x="connsiteX0" y="connsiteY0"/>
              </a:cxn>
              <a:cxn ang="0">
                <a:pos x="connsiteX1" y="connsiteY1"/>
              </a:cxn>
              <a:cxn ang="0">
                <a:pos x="connsiteX2" y="connsiteY2"/>
              </a:cxn>
              <a:cxn ang="0">
                <a:pos x="connsiteX3" y="connsiteY3"/>
              </a:cxn>
            </a:cxnLst>
            <a:rect l="l" t="t" r="r" b="b"/>
            <a:pathLst>
              <a:path w="7823200" h="4991100">
                <a:moveTo>
                  <a:pt x="0" y="0"/>
                </a:moveTo>
                <a:lnTo>
                  <a:pt x="7823200" y="0"/>
                </a:lnTo>
                <a:lnTo>
                  <a:pt x="7823200" y="4991100"/>
                </a:lnTo>
                <a:lnTo>
                  <a:pt x="0" y="49911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896641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5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A32925-B4CD-4D0D-AC57-A84A587CA56E}"/>
              </a:ext>
            </a:extLst>
          </p:cNvPr>
          <p:cNvSpPr>
            <a:spLocks noGrp="1"/>
          </p:cNvSpPr>
          <p:nvPr>
            <p:ph type="pic" sz="quarter" idx="10"/>
          </p:nvPr>
        </p:nvSpPr>
        <p:spPr>
          <a:xfrm>
            <a:off x="890588" y="1258349"/>
            <a:ext cx="4278312" cy="5599651"/>
          </a:xfrm>
          <a:custGeom>
            <a:avLst/>
            <a:gdLst>
              <a:gd name="connsiteX0" fmla="*/ 0 w 4278312"/>
              <a:gd name="connsiteY0" fmla="*/ 0 h 5599651"/>
              <a:gd name="connsiteX1" fmla="*/ 4278312 w 4278312"/>
              <a:gd name="connsiteY1" fmla="*/ 0 h 5599651"/>
              <a:gd name="connsiteX2" fmla="*/ 4278312 w 4278312"/>
              <a:gd name="connsiteY2" fmla="*/ 5599651 h 5599651"/>
              <a:gd name="connsiteX3" fmla="*/ 0 w 4278312"/>
              <a:gd name="connsiteY3" fmla="*/ 5599651 h 5599651"/>
            </a:gdLst>
            <a:ahLst/>
            <a:cxnLst>
              <a:cxn ang="0">
                <a:pos x="connsiteX0" y="connsiteY0"/>
              </a:cxn>
              <a:cxn ang="0">
                <a:pos x="connsiteX1" y="connsiteY1"/>
              </a:cxn>
              <a:cxn ang="0">
                <a:pos x="connsiteX2" y="connsiteY2"/>
              </a:cxn>
              <a:cxn ang="0">
                <a:pos x="connsiteX3" y="connsiteY3"/>
              </a:cxn>
            </a:cxnLst>
            <a:rect l="l" t="t" r="r" b="b"/>
            <a:pathLst>
              <a:path w="4278312" h="5599651">
                <a:moveTo>
                  <a:pt x="0" y="0"/>
                </a:moveTo>
                <a:lnTo>
                  <a:pt x="4278312" y="0"/>
                </a:lnTo>
                <a:lnTo>
                  <a:pt x="4278312" y="5599651"/>
                </a:lnTo>
                <a:lnTo>
                  <a:pt x="0" y="5599651"/>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542721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3_Full Image without Header &amp; Foot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BA1B703-5563-4F36-9986-5D7BA9E625B0}"/>
              </a:ext>
            </a:extLst>
          </p:cNvPr>
          <p:cNvSpPr>
            <a:spLocks noGrp="1"/>
          </p:cNvSpPr>
          <p:nvPr>
            <p:ph type="pic" sz="quarter" idx="13"/>
          </p:nvPr>
        </p:nvSpPr>
        <p:spPr>
          <a:xfrm>
            <a:off x="4673600" y="3187700"/>
            <a:ext cx="3898900" cy="2603500"/>
          </a:xfrm>
          <a:custGeom>
            <a:avLst/>
            <a:gdLst>
              <a:gd name="connsiteX0" fmla="*/ 0 w 3898900"/>
              <a:gd name="connsiteY0" fmla="*/ 0 h 2603500"/>
              <a:gd name="connsiteX1" fmla="*/ 3898900 w 3898900"/>
              <a:gd name="connsiteY1" fmla="*/ 0 h 2603500"/>
              <a:gd name="connsiteX2" fmla="*/ 3898900 w 3898900"/>
              <a:gd name="connsiteY2" fmla="*/ 2603500 h 2603500"/>
              <a:gd name="connsiteX3" fmla="*/ 0 w 38989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3898900" h="2603500">
                <a:moveTo>
                  <a:pt x="0" y="0"/>
                </a:moveTo>
                <a:lnTo>
                  <a:pt x="3898900" y="0"/>
                </a:lnTo>
                <a:lnTo>
                  <a:pt x="3898900" y="2603500"/>
                </a:lnTo>
                <a:lnTo>
                  <a:pt x="0" y="2603500"/>
                </a:lnTo>
                <a:close/>
              </a:path>
            </a:pathLst>
          </a:custGeom>
        </p:spPr>
        <p:txBody>
          <a:bodyPr wrap="square" anchor="ctr">
            <a:noAutofit/>
          </a:bodyPr>
          <a:lstStyle>
            <a:lvl1pPr marL="0" indent="0" algn="ctr">
              <a:buNone/>
              <a:defRPr sz="1200"/>
            </a:lvl1pPr>
          </a:lstStyle>
          <a:p>
            <a:endParaRPr lang="en-US" dirty="0"/>
          </a:p>
        </p:txBody>
      </p:sp>
      <p:sp>
        <p:nvSpPr>
          <p:cNvPr id="13" name="Picture Placeholder 12">
            <a:extLst>
              <a:ext uri="{FF2B5EF4-FFF2-40B4-BE49-F238E27FC236}">
                <a16:creationId xmlns:a16="http://schemas.microsoft.com/office/drawing/2014/main" id="{66EFF4CA-F13B-4563-81CB-5874F0E51E1A}"/>
              </a:ext>
            </a:extLst>
          </p:cNvPr>
          <p:cNvSpPr>
            <a:spLocks noGrp="1"/>
          </p:cNvSpPr>
          <p:nvPr>
            <p:ph type="pic" sz="quarter" idx="14"/>
          </p:nvPr>
        </p:nvSpPr>
        <p:spPr>
          <a:xfrm>
            <a:off x="8699500" y="3187700"/>
            <a:ext cx="3492500" cy="2603500"/>
          </a:xfrm>
          <a:custGeom>
            <a:avLst/>
            <a:gdLst>
              <a:gd name="connsiteX0" fmla="*/ 0 w 3492500"/>
              <a:gd name="connsiteY0" fmla="*/ 0 h 2603500"/>
              <a:gd name="connsiteX1" fmla="*/ 3492500 w 3492500"/>
              <a:gd name="connsiteY1" fmla="*/ 0 h 2603500"/>
              <a:gd name="connsiteX2" fmla="*/ 3492500 w 3492500"/>
              <a:gd name="connsiteY2" fmla="*/ 2603500 h 2603500"/>
              <a:gd name="connsiteX3" fmla="*/ 0 w 34925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3492500" h="2603500">
                <a:moveTo>
                  <a:pt x="0" y="0"/>
                </a:moveTo>
                <a:lnTo>
                  <a:pt x="3492500" y="0"/>
                </a:lnTo>
                <a:lnTo>
                  <a:pt x="3492500" y="2603500"/>
                </a:lnTo>
                <a:lnTo>
                  <a:pt x="0" y="2603500"/>
                </a:lnTo>
                <a:close/>
              </a:path>
            </a:pathLst>
          </a:custGeom>
        </p:spPr>
        <p:txBody>
          <a:bodyPr wrap="square" anchor="ctr">
            <a:noAutofit/>
          </a:bodyPr>
          <a:lstStyle>
            <a:lvl1pPr marL="0" indent="0" algn="ctr">
              <a:buNone/>
              <a:defRPr sz="1200"/>
            </a:lvl1pPr>
          </a:lstStyle>
          <a:p>
            <a:endParaRPr lang="en-US" dirty="0"/>
          </a:p>
        </p:txBody>
      </p:sp>
      <p:sp>
        <p:nvSpPr>
          <p:cNvPr id="11" name="Picture Placeholder 10">
            <a:extLst>
              <a:ext uri="{FF2B5EF4-FFF2-40B4-BE49-F238E27FC236}">
                <a16:creationId xmlns:a16="http://schemas.microsoft.com/office/drawing/2014/main" id="{7EE86B62-59A1-44A6-A9AC-20A5711B271B}"/>
              </a:ext>
            </a:extLst>
          </p:cNvPr>
          <p:cNvSpPr>
            <a:spLocks noGrp="1"/>
          </p:cNvSpPr>
          <p:nvPr>
            <p:ph type="pic" sz="quarter" idx="12"/>
          </p:nvPr>
        </p:nvSpPr>
        <p:spPr>
          <a:xfrm>
            <a:off x="0" y="3187700"/>
            <a:ext cx="4546600" cy="2603500"/>
          </a:xfrm>
          <a:custGeom>
            <a:avLst/>
            <a:gdLst>
              <a:gd name="connsiteX0" fmla="*/ 0 w 4546600"/>
              <a:gd name="connsiteY0" fmla="*/ 0 h 2603500"/>
              <a:gd name="connsiteX1" fmla="*/ 4546600 w 4546600"/>
              <a:gd name="connsiteY1" fmla="*/ 0 h 2603500"/>
              <a:gd name="connsiteX2" fmla="*/ 4546600 w 4546600"/>
              <a:gd name="connsiteY2" fmla="*/ 2603500 h 2603500"/>
              <a:gd name="connsiteX3" fmla="*/ 0 w 4546600"/>
              <a:gd name="connsiteY3" fmla="*/ 2603500 h 2603500"/>
            </a:gdLst>
            <a:ahLst/>
            <a:cxnLst>
              <a:cxn ang="0">
                <a:pos x="connsiteX0" y="connsiteY0"/>
              </a:cxn>
              <a:cxn ang="0">
                <a:pos x="connsiteX1" y="connsiteY1"/>
              </a:cxn>
              <a:cxn ang="0">
                <a:pos x="connsiteX2" y="connsiteY2"/>
              </a:cxn>
              <a:cxn ang="0">
                <a:pos x="connsiteX3" y="connsiteY3"/>
              </a:cxn>
            </a:cxnLst>
            <a:rect l="l" t="t" r="r" b="b"/>
            <a:pathLst>
              <a:path w="4546600" h="2603500">
                <a:moveTo>
                  <a:pt x="0" y="0"/>
                </a:moveTo>
                <a:lnTo>
                  <a:pt x="4546600" y="0"/>
                </a:lnTo>
                <a:lnTo>
                  <a:pt x="4546600" y="2603500"/>
                </a:lnTo>
                <a:lnTo>
                  <a:pt x="0" y="26035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039769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4_Full Image without Header &amp; Footer">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99CF2A0-D6BB-4660-8A79-F3014B33F901}"/>
              </a:ext>
            </a:extLst>
          </p:cNvPr>
          <p:cNvSpPr>
            <a:spLocks noGrp="1"/>
          </p:cNvSpPr>
          <p:nvPr>
            <p:ph type="pic" sz="quarter" idx="12"/>
          </p:nvPr>
        </p:nvSpPr>
        <p:spPr>
          <a:xfrm>
            <a:off x="6667500" y="1"/>
            <a:ext cx="2704238" cy="4377653"/>
          </a:xfrm>
          <a:custGeom>
            <a:avLst/>
            <a:gdLst>
              <a:gd name="connsiteX0" fmla="*/ 0 w 2704238"/>
              <a:gd name="connsiteY0" fmla="*/ 0 h 4377653"/>
              <a:gd name="connsiteX1" fmla="*/ 2704238 w 2704238"/>
              <a:gd name="connsiteY1" fmla="*/ 0 h 4377653"/>
              <a:gd name="connsiteX2" fmla="*/ 2704238 w 2704238"/>
              <a:gd name="connsiteY2" fmla="*/ 4377653 h 4377653"/>
              <a:gd name="connsiteX3" fmla="*/ 0 w 2704238"/>
              <a:gd name="connsiteY3" fmla="*/ 4377653 h 4377653"/>
            </a:gdLst>
            <a:ahLst/>
            <a:cxnLst>
              <a:cxn ang="0">
                <a:pos x="connsiteX0" y="connsiteY0"/>
              </a:cxn>
              <a:cxn ang="0">
                <a:pos x="connsiteX1" y="connsiteY1"/>
              </a:cxn>
              <a:cxn ang="0">
                <a:pos x="connsiteX2" y="connsiteY2"/>
              </a:cxn>
              <a:cxn ang="0">
                <a:pos x="connsiteX3" y="connsiteY3"/>
              </a:cxn>
            </a:cxnLst>
            <a:rect l="l" t="t" r="r" b="b"/>
            <a:pathLst>
              <a:path w="2704238" h="4377653">
                <a:moveTo>
                  <a:pt x="0" y="0"/>
                </a:moveTo>
                <a:lnTo>
                  <a:pt x="2704238" y="0"/>
                </a:lnTo>
                <a:lnTo>
                  <a:pt x="2704238" y="4377653"/>
                </a:lnTo>
                <a:lnTo>
                  <a:pt x="0" y="4377653"/>
                </a:lnTo>
                <a:close/>
              </a:path>
            </a:pathLst>
          </a:custGeom>
        </p:spPr>
        <p:txBody>
          <a:bodyPr wrap="square" anchor="ctr">
            <a:noAutofit/>
          </a:bodyPr>
          <a:lstStyle>
            <a:lvl1pPr marL="0" indent="0" algn="ctr">
              <a:buNone/>
              <a:defRPr sz="1200"/>
            </a:lvl1pPr>
          </a:lstStyle>
          <a:p>
            <a:endParaRPr lang="en-US" dirty="0"/>
          </a:p>
        </p:txBody>
      </p:sp>
      <p:sp>
        <p:nvSpPr>
          <p:cNvPr id="26" name="Picture Placeholder 25">
            <a:extLst>
              <a:ext uri="{FF2B5EF4-FFF2-40B4-BE49-F238E27FC236}">
                <a16:creationId xmlns:a16="http://schemas.microsoft.com/office/drawing/2014/main" id="{CD1EC84E-6239-4638-A84E-964EB57A1150}"/>
              </a:ext>
            </a:extLst>
          </p:cNvPr>
          <p:cNvSpPr>
            <a:spLocks noGrp="1"/>
          </p:cNvSpPr>
          <p:nvPr>
            <p:ph type="pic" sz="quarter" idx="13"/>
          </p:nvPr>
        </p:nvSpPr>
        <p:spPr>
          <a:xfrm>
            <a:off x="9483299" y="1"/>
            <a:ext cx="2708701" cy="3159407"/>
          </a:xfrm>
          <a:custGeom>
            <a:avLst/>
            <a:gdLst>
              <a:gd name="connsiteX0" fmla="*/ 0 w 2708701"/>
              <a:gd name="connsiteY0" fmla="*/ 0 h 3159407"/>
              <a:gd name="connsiteX1" fmla="*/ 2708701 w 2708701"/>
              <a:gd name="connsiteY1" fmla="*/ 0 h 3159407"/>
              <a:gd name="connsiteX2" fmla="*/ 2708701 w 2708701"/>
              <a:gd name="connsiteY2" fmla="*/ 3159407 h 3159407"/>
              <a:gd name="connsiteX3" fmla="*/ 0 w 2708701"/>
              <a:gd name="connsiteY3" fmla="*/ 3159407 h 3159407"/>
            </a:gdLst>
            <a:ahLst/>
            <a:cxnLst>
              <a:cxn ang="0">
                <a:pos x="connsiteX0" y="connsiteY0"/>
              </a:cxn>
              <a:cxn ang="0">
                <a:pos x="connsiteX1" y="connsiteY1"/>
              </a:cxn>
              <a:cxn ang="0">
                <a:pos x="connsiteX2" y="connsiteY2"/>
              </a:cxn>
              <a:cxn ang="0">
                <a:pos x="connsiteX3" y="connsiteY3"/>
              </a:cxn>
            </a:cxnLst>
            <a:rect l="l" t="t" r="r" b="b"/>
            <a:pathLst>
              <a:path w="2708701" h="3159407">
                <a:moveTo>
                  <a:pt x="0" y="0"/>
                </a:moveTo>
                <a:lnTo>
                  <a:pt x="2708701" y="0"/>
                </a:lnTo>
                <a:lnTo>
                  <a:pt x="2708701" y="3159407"/>
                </a:lnTo>
                <a:lnTo>
                  <a:pt x="0" y="3159407"/>
                </a:lnTo>
                <a:close/>
              </a:path>
            </a:pathLst>
          </a:custGeom>
        </p:spPr>
        <p:txBody>
          <a:bodyPr wrap="square" anchor="ctr">
            <a:noAutofit/>
          </a:bodyPr>
          <a:lstStyle>
            <a:lvl1pPr marL="0" indent="0" algn="ctr">
              <a:buNone/>
              <a:defRPr sz="1200"/>
            </a:lvl1pPr>
          </a:lstStyle>
          <a:p>
            <a:endParaRPr lang="en-US" dirty="0"/>
          </a:p>
        </p:txBody>
      </p:sp>
      <p:sp>
        <p:nvSpPr>
          <p:cNvPr id="27" name="Picture Placeholder 26">
            <a:extLst>
              <a:ext uri="{FF2B5EF4-FFF2-40B4-BE49-F238E27FC236}">
                <a16:creationId xmlns:a16="http://schemas.microsoft.com/office/drawing/2014/main" id="{F1BB23F7-A965-4C21-88FA-FBC05A3C5909}"/>
              </a:ext>
            </a:extLst>
          </p:cNvPr>
          <p:cNvSpPr>
            <a:spLocks noGrp="1"/>
          </p:cNvSpPr>
          <p:nvPr>
            <p:ph type="pic" sz="quarter" idx="14"/>
          </p:nvPr>
        </p:nvSpPr>
        <p:spPr>
          <a:xfrm>
            <a:off x="9483299" y="3270969"/>
            <a:ext cx="2708701" cy="3587801"/>
          </a:xfrm>
          <a:custGeom>
            <a:avLst/>
            <a:gdLst>
              <a:gd name="connsiteX0" fmla="*/ 0 w 2708701"/>
              <a:gd name="connsiteY0" fmla="*/ 0 h 3587801"/>
              <a:gd name="connsiteX1" fmla="*/ 2708701 w 2708701"/>
              <a:gd name="connsiteY1" fmla="*/ 0 h 3587801"/>
              <a:gd name="connsiteX2" fmla="*/ 2708701 w 2708701"/>
              <a:gd name="connsiteY2" fmla="*/ 3587801 h 3587801"/>
              <a:gd name="connsiteX3" fmla="*/ 0 w 2708701"/>
              <a:gd name="connsiteY3" fmla="*/ 3587801 h 3587801"/>
            </a:gdLst>
            <a:ahLst/>
            <a:cxnLst>
              <a:cxn ang="0">
                <a:pos x="connsiteX0" y="connsiteY0"/>
              </a:cxn>
              <a:cxn ang="0">
                <a:pos x="connsiteX1" y="connsiteY1"/>
              </a:cxn>
              <a:cxn ang="0">
                <a:pos x="connsiteX2" y="connsiteY2"/>
              </a:cxn>
              <a:cxn ang="0">
                <a:pos x="connsiteX3" y="connsiteY3"/>
              </a:cxn>
            </a:cxnLst>
            <a:rect l="l" t="t" r="r" b="b"/>
            <a:pathLst>
              <a:path w="2708701" h="3587801">
                <a:moveTo>
                  <a:pt x="0" y="0"/>
                </a:moveTo>
                <a:lnTo>
                  <a:pt x="2708701" y="0"/>
                </a:lnTo>
                <a:lnTo>
                  <a:pt x="2708701" y="3587801"/>
                </a:lnTo>
                <a:lnTo>
                  <a:pt x="0" y="3587801"/>
                </a:lnTo>
                <a:close/>
              </a:path>
            </a:pathLst>
          </a:custGeom>
        </p:spPr>
        <p:txBody>
          <a:bodyPr wrap="square" anchor="ctr">
            <a:noAutofit/>
          </a:bodyPr>
          <a:lstStyle>
            <a:lvl1pPr marL="0" indent="0" algn="ctr">
              <a:buNone/>
              <a:defRPr sz="1200"/>
            </a:lvl1pPr>
          </a:lstStyle>
          <a:p>
            <a:endParaRPr lang="en-US" dirty="0"/>
          </a:p>
        </p:txBody>
      </p:sp>
      <p:sp>
        <p:nvSpPr>
          <p:cNvPr id="28" name="Picture Placeholder 27">
            <a:extLst>
              <a:ext uri="{FF2B5EF4-FFF2-40B4-BE49-F238E27FC236}">
                <a16:creationId xmlns:a16="http://schemas.microsoft.com/office/drawing/2014/main" id="{7DBBF9D5-B84D-4481-B866-306F894245BE}"/>
              </a:ext>
            </a:extLst>
          </p:cNvPr>
          <p:cNvSpPr>
            <a:spLocks noGrp="1"/>
          </p:cNvSpPr>
          <p:nvPr>
            <p:ph type="pic" sz="quarter" idx="15"/>
          </p:nvPr>
        </p:nvSpPr>
        <p:spPr>
          <a:xfrm>
            <a:off x="6667500" y="4489215"/>
            <a:ext cx="2704238" cy="2369555"/>
          </a:xfrm>
          <a:custGeom>
            <a:avLst/>
            <a:gdLst>
              <a:gd name="connsiteX0" fmla="*/ 0 w 2704238"/>
              <a:gd name="connsiteY0" fmla="*/ 0 h 2369555"/>
              <a:gd name="connsiteX1" fmla="*/ 2704238 w 2704238"/>
              <a:gd name="connsiteY1" fmla="*/ 0 h 2369555"/>
              <a:gd name="connsiteX2" fmla="*/ 2704238 w 2704238"/>
              <a:gd name="connsiteY2" fmla="*/ 2369555 h 2369555"/>
              <a:gd name="connsiteX3" fmla="*/ 0 w 2704238"/>
              <a:gd name="connsiteY3" fmla="*/ 2369555 h 2369555"/>
            </a:gdLst>
            <a:ahLst/>
            <a:cxnLst>
              <a:cxn ang="0">
                <a:pos x="connsiteX0" y="connsiteY0"/>
              </a:cxn>
              <a:cxn ang="0">
                <a:pos x="connsiteX1" y="connsiteY1"/>
              </a:cxn>
              <a:cxn ang="0">
                <a:pos x="connsiteX2" y="connsiteY2"/>
              </a:cxn>
              <a:cxn ang="0">
                <a:pos x="connsiteX3" y="connsiteY3"/>
              </a:cxn>
            </a:cxnLst>
            <a:rect l="l" t="t" r="r" b="b"/>
            <a:pathLst>
              <a:path w="2704238" h="2369555">
                <a:moveTo>
                  <a:pt x="0" y="0"/>
                </a:moveTo>
                <a:lnTo>
                  <a:pt x="2704238" y="0"/>
                </a:lnTo>
                <a:lnTo>
                  <a:pt x="2704238" y="2369555"/>
                </a:lnTo>
                <a:lnTo>
                  <a:pt x="0" y="2369555"/>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4635991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5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9A22F83-1532-4E3B-B4DA-10EA3E320B6E}"/>
              </a:ext>
            </a:extLst>
          </p:cNvPr>
          <p:cNvSpPr>
            <a:spLocks noGrp="1"/>
          </p:cNvSpPr>
          <p:nvPr>
            <p:ph type="pic" sz="quarter" idx="13"/>
          </p:nvPr>
        </p:nvSpPr>
        <p:spPr>
          <a:xfrm>
            <a:off x="0" y="1244600"/>
            <a:ext cx="4089400" cy="2184400"/>
          </a:xfrm>
          <a:custGeom>
            <a:avLst/>
            <a:gdLst>
              <a:gd name="connsiteX0" fmla="*/ 0 w 4089400"/>
              <a:gd name="connsiteY0" fmla="*/ 0 h 2184400"/>
              <a:gd name="connsiteX1" fmla="*/ 4089400 w 4089400"/>
              <a:gd name="connsiteY1" fmla="*/ 0 h 2184400"/>
              <a:gd name="connsiteX2" fmla="*/ 4089400 w 4089400"/>
              <a:gd name="connsiteY2" fmla="*/ 2184400 h 2184400"/>
              <a:gd name="connsiteX3" fmla="*/ 0 w 4089400"/>
              <a:gd name="connsiteY3" fmla="*/ 2184400 h 2184400"/>
            </a:gdLst>
            <a:ahLst/>
            <a:cxnLst>
              <a:cxn ang="0">
                <a:pos x="connsiteX0" y="connsiteY0"/>
              </a:cxn>
              <a:cxn ang="0">
                <a:pos x="connsiteX1" y="connsiteY1"/>
              </a:cxn>
              <a:cxn ang="0">
                <a:pos x="connsiteX2" y="connsiteY2"/>
              </a:cxn>
              <a:cxn ang="0">
                <a:pos x="connsiteX3" y="connsiteY3"/>
              </a:cxn>
            </a:cxnLst>
            <a:rect l="l" t="t" r="r" b="b"/>
            <a:pathLst>
              <a:path w="4089400" h="2184400">
                <a:moveTo>
                  <a:pt x="0" y="0"/>
                </a:moveTo>
                <a:lnTo>
                  <a:pt x="4089400" y="0"/>
                </a:lnTo>
                <a:lnTo>
                  <a:pt x="4089400" y="2184400"/>
                </a:lnTo>
                <a:lnTo>
                  <a:pt x="0" y="21844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204888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6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DCA93C1-2FDB-4847-A9E3-A84C45551D4E}"/>
              </a:ext>
            </a:extLst>
          </p:cNvPr>
          <p:cNvSpPr>
            <a:spLocks noGrp="1"/>
          </p:cNvSpPr>
          <p:nvPr>
            <p:ph type="pic" sz="quarter" idx="13"/>
          </p:nvPr>
        </p:nvSpPr>
        <p:spPr>
          <a:xfrm>
            <a:off x="0" y="4978400"/>
            <a:ext cx="12192000" cy="1879600"/>
          </a:xfrm>
          <a:custGeom>
            <a:avLst/>
            <a:gdLst>
              <a:gd name="connsiteX0" fmla="*/ 0 w 12192000"/>
              <a:gd name="connsiteY0" fmla="*/ 0 h 1879600"/>
              <a:gd name="connsiteX1" fmla="*/ 12192000 w 12192000"/>
              <a:gd name="connsiteY1" fmla="*/ 0 h 1879600"/>
              <a:gd name="connsiteX2" fmla="*/ 12192000 w 12192000"/>
              <a:gd name="connsiteY2" fmla="*/ 1879600 h 1879600"/>
              <a:gd name="connsiteX3" fmla="*/ 0 w 12192000"/>
              <a:gd name="connsiteY3" fmla="*/ 1879600 h 1879600"/>
            </a:gdLst>
            <a:ahLst/>
            <a:cxnLst>
              <a:cxn ang="0">
                <a:pos x="connsiteX0" y="connsiteY0"/>
              </a:cxn>
              <a:cxn ang="0">
                <a:pos x="connsiteX1" y="connsiteY1"/>
              </a:cxn>
              <a:cxn ang="0">
                <a:pos x="connsiteX2" y="connsiteY2"/>
              </a:cxn>
              <a:cxn ang="0">
                <a:pos x="connsiteX3" y="connsiteY3"/>
              </a:cxn>
            </a:cxnLst>
            <a:rect l="l" t="t" r="r" b="b"/>
            <a:pathLst>
              <a:path w="12192000" h="1879600">
                <a:moveTo>
                  <a:pt x="0" y="0"/>
                </a:moveTo>
                <a:lnTo>
                  <a:pt x="12192000" y="0"/>
                </a:lnTo>
                <a:lnTo>
                  <a:pt x="12192000" y="1879600"/>
                </a:lnTo>
                <a:lnTo>
                  <a:pt x="0" y="18796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059211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7_Full Image without Header &amp; Footer">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0391736D-F2D8-42B0-89BA-C86426207F33}"/>
              </a:ext>
            </a:extLst>
          </p:cNvPr>
          <p:cNvSpPr>
            <a:spLocks noGrp="1"/>
          </p:cNvSpPr>
          <p:nvPr>
            <p:ph type="pic" sz="quarter" idx="11"/>
          </p:nvPr>
        </p:nvSpPr>
        <p:spPr>
          <a:xfrm>
            <a:off x="847725" y="1733550"/>
            <a:ext cx="5105400" cy="4273841"/>
          </a:xfrm>
          <a:custGeom>
            <a:avLst/>
            <a:gdLst>
              <a:gd name="connsiteX0" fmla="*/ 0 w 5105400"/>
              <a:gd name="connsiteY0" fmla="*/ 0 h 4273841"/>
              <a:gd name="connsiteX1" fmla="*/ 5105400 w 5105400"/>
              <a:gd name="connsiteY1" fmla="*/ 0 h 4273841"/>
              <a:gd name="connsiteX2" fmla="*/ 5105400 w 5105400"/>
              <a:gd name="connsiteY2" fmla="*/ 4273841 h 4273841"/>
              <a:gd name="connsiteX3" fmla="*/ 0 w 5105400"/>
              <a:gd name="connsiteY3" fmla="*/ 4273841 h 4273841"/>
            </a:gdLst>
            <a:ahLst/>
            <a:cxnLst>
              <a:cxn ang="0">
                <a:pos x="connsiteX0" y="connsiteY0"/>
              </a:cxn>
              <a:cxn ang="0">
                <a:pos x="connsiteX1" y="connsiteY1"/>
              </a:cxn>
              <a:cxn ang="0">
                <a:pos x="connsiteX2" y="connsiteY2"/>
              </a:cxn>
              <a:cxn ang="0">
                <a:pos x="connsiteX3" y="connsiteY3"/>
              </a:cxn>
            </a:cxnLst>
            <a:rect l="l" t="t" r="r" b="b"/>
            <a:pathLst>
              <a:path w="5105400" h="4273841">
                <a:moveTo>
                  <a:pt x="0" y="0"/>
                </a:moveTo>
                <a:lnTo>
                  <a:pt x="5105400" y="0"/>
                </a:lnTo>
                <a:lnTo>
                  <a:pt x="5105400" y="4273841"/>
                </a:lnTo>
                <a:lnTo>
                  <a:pt x="0" y="4273841"/>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630108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8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2" name="Picture Placeholder 11">
            <a:extLst>
              <a:ext uri="{FF2B5EF4-FFF2-40B4-BE49-F238E27FC236}">
                <a16:creationId xmlns:a16="http://schemas.microsoft.com/office/drawing/2014/main" id="{928CDC9C-F9CB-43E7-B443-25D5CE05D2E8}"/>
              </a:ext>
            </a:extLst>
          </p:cNvPr>
          <p:cNvSpPr>
            <a:spLocks noGrp="1"/>
          </p:cNvSpPr>
          <p:nvPr>
            <p:ph type="pic" sz="quarter" idx="13"/>
          </p:nvPr>
        </p:nvSpPr>
        <p:spPr>
          <a:xfrm>
            <a:off x="9890182"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3" name="Picture Placeholder 12">
            <a:extLst>
              <a:ext uri="{FF2B5EF4-FFF2-40B4-BE49-F238E27FC236}">
                <a16:creationId xmlns:a16="http://schemas.microsoft.com/office/drawing/2014/main" id="{64778DDC-274C-4217-911E-2B8D79D67EAB}"/>
              </a:ext>
            </a:extLst>
          </p:cNvPr>
          <p:cNvSpPr>
            <a:spLocks noGrp="1"/>
          </p:cNvSpPr>
          <p:nvPr>
            <p:ph type="pic" sz="quarter" idx="11"/>
          </p:nvPr>
        </p:nvSpPr>
        <p:spPr>
          <a:xfrm>
            <a:off x="7624411"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5114200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9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2" name="Picture Placeholder 11">
            <a:extLst>
              <a:ext uri="{FF2B5EF4-FFF2-40B4-BE49-F238E27FC236}">
                <a16:creationId xmlns:a16="http://schemas.microsoft.com/office/drawing/2014/main" id="{928CDC9C-F9CB-43E7-B443-25D5CE05D2E8}"/>
              </a:ext>
            </a:extLst>
          </p:cNvPr>
          <p:cNvSpPr>
            <a:spLocks noGrp="1"/>
          </p:cNvSpPr>
          <p:nvPr>
            <p:ph type="pic" sz="quarter" idx="13"/>
          </p:nvPr>
        </p:nvSpPr>
        <p:spPr>
          <a:xfrm>
            <a:off x="9890182"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2850ECCD-E858-460D-ABFB-8363597AC823}"/>
              </a:ext>
            </a:extLst>
          </p:cNvPr>
          <p:cNvSpPr>
            <a:spLocks noGrp="1"/>
          </p:cNvSpPr>
          <p:nvPr>
            <p:ph type="pic" sz="quarter" idx="14"/>
          </p:nvPr>
        </p:nvSpPr>
        <p:spPr>
          <a:xfrm>
            <a:off x="3086100"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5" name="Picture Placeholder 14">
            <a:extLst>
              <a:ext uri="{FF2B5EF4-FFF2-40B4-BE49-F238E27FC236}">
                <a16:creationId xmlns:a16="http://schemas.microsoft.com/office/drawing/2014/main" id="{74A068BC-C993-4229-871A-ABEC441458BE}"/>
              </a:ext>
            </a:extLst>
          </p:cNvPr>
          <p:cNvSpPr>
            <a:spLocks noGrp="1"/>
          </p:cNvSpPr>
          <p:nvPr>
            <p:ph type="pic" sz="quarter" idx="15"/>
          </p:nvPr>
        </p:nvSpPr>
        <p:spPr>
          <a:xfrm>
            <a:off x="83387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3" name="Picture Placeholder 12">
            <a:extLst>
              <a:ext uri="{FF2B5EF4-FFF2-40B4-BE49-F238E27FC236}">
                <a16:creationId xmlns:a16="http://schemas.microsoft.com/office/drawing/2014/main" id="{64778DDC-274C-4217-911E-2B8D79D67EAB}"/>
              </a:ext>
            </a:extLst>
          </p:cNvPr>
          <p:cNvSpPr>
            <a:spLocks noGrp="1"/>
          </p:cNvSpPr>
          <p:nvPr>
            <p:ph type="pic" sz="quarter" idx="11"/>
          </p:nvPr>
        </p:nvSpPr>
        <p:spPr>
          <a:xfrm>
            <a:off x="7624411"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236815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0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44D5D69-56DD-4C9F-B389-D96191B7D6E9}"/>
              </a:ext>
            </a:extLst>
          </p:cNvPr>
          <p:cNvSpPr>
            <a:spLocks noGrp="1"/>
          </p:cNvSpPr>
          <p:nvPr>
            <p:ph type="pic" sz="quarter" idx="12"/>
          </p:nvPr>
        </p:nvSpPr>
        <p:spPr>
          <a:xfrm>
            <a:off x="535864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4" name="Picture Placeholder 13">
            <a:extLst>
              <a:ext uri="{FF2B5EF4-FFF2-40B4-BE49-F238E27FC236}">
                <a16:creationId xmlns:a16="http://schemas.microsoft.com/office/drawing/2014/main" id="{2850ECCD-E858-460D-ABFB-8363597AC823}"/>
              </a:ext>
            </a:extLst>
          </p:cNvPr>
          <p:cNvSpPr>
            <a:spLocks noGrp="1"/>
          </p:cNvSpPr>
          <p:nvPr>
            <p:ph type="pic" sz="quarter" idx="14"/>
          </p:nvPr>
        </p:nvSpPr>
        <p:spPr>
          <a:xfrm>
            <a:off x="3086100" y="1780963"/>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
        <p:nvSpPr>
          <p:cNvPr id="15" name="Picture Placeholder 14">
            <a:extLst>
              <a:ext uri="{FF2B5EF4-FFF2-40B4-BE49-F238E27FC236}">
                <a16:creationId xmlns:a16="http://schemas.microsoft.com/office/drawing/2014/main" id="{74A068BC-C993-4229-871A-ABEC441458BE}"/>
              </a:ext>
            </a:extLst>
          </p:cNvPr>
          <p:cNvSpPr>
            <a:spLocks noGrp="1"/>
          </p:cNvSpPr>
          <p:nvPr>
            <p:ph type="pic" sz="quarter" idx="15"/>
          </p:nvPr>
        </p:nvSpPr>
        <p:spPr>
          <a:xfrm>
            <a:off x="833871" y="4354945"/>
            <a:ext cx="1474718" cy="1474718"/>
          </a:xfrm>
          <a:custGeom>
            <a:avLst/>
            <a:gdLst>
              <a:gd name="connsiteX0" fmla="*/ 737359 w 1474718"/>
              <a:gd name="connsiteY0" fmla="*/ 0 h 1474718"/>
              <a:gd name="connsiteX1" fmla="*/ 1474718 w 1474718"/>
              <a:gd name="connsiteY1" fmla="*/ 737359 h 1474718"/>
              <a:gd name="connsiteX2" fmla="*/ 737359 w 1474718"/>
              <a:gd name="connsiteY2" fmla="*/ 1474718 h 1474718"/>
              <a:gd name="connsiteX3" fmla="*/ 0 w 1474718"/>
              <a:gd name="connsiteY3" fmla="*/ 737359 h 1474718"/>
              <a:gd name="connsiteX4" fmla="*/ 737359 w 1474718"/>
              <a:gd name="connsiteY4" fmla="*/ 0 h 1474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4718" h="1474718">
                <a:moveTo>
                  <a:pt x="737359" y="0"/>
                </a:moveTo>
                <a:cubicBezTo>
                  <a:pt x="1144591" y="0"/>
                  <a:pt x="1474718" y="330127"/>
                  <a:pt x="1474718" y="737359"/>
                </a:cubicBezTo>
                <a:cubicBezTo>
                  <a:pt x="1474718" y="1144591"/>
                  <a:pt x="1144591" y="1474718"/>
                  <a:pt x="737359" y="1474718"/>
                </a:cubicBezTo>
                <a:cubicBezTo>
                  <a:pt x="330127" y="1474718"/>
                  <a:pt x="0" y="1144591"/>
                  <a:pt x="0" y="737359"/>
                </a:cubicBezTo>
                <a:cubicBezTo>
                  <a:pt x="0" y="330127"/>
                  <a:pt x="330127" y="0"/>
                  <a:pt x="737359" y="0"/>
                </a:cubicBez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480549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1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36C11F8-1ACD-40D0-B051-2E26D13B5ADF}"/>
              </a:ext>
            </a:extLst>
          </p:cNvPr>
          <p:cNvSpPr>
            <a:spLocks noGrp="1"/>
          </p:cNvSpPr>
          <p:nvPr>
            <p:ph type="pic" sz="quarter" idx="10"/>
          </p:nvPr>
        </p:nvSpPr>
        <p:spPr>
          <a:xfrm>
            <a:off x="890588" y="890587"/>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dirty="0"/>
          </a:p>
        </p:txBody>
      </p:sp>
      <p:sp>
        <p:nvSpPr>
          <p:cNvPr id="10" name="Picture Placeholder 9">
            <a:extLst>
              <a:ext uri="{FF2B5EF4-FFF2-40B4-BE49-F238E27FC236}">
                <a16:creationId xmlns:a16="http://schemas.microsoft.com/office/drawing/2014/main" id="{0A1E5C1A-67B9-4EC5-80BB-BC402398509F}"/>
              </a:ext>
            </a:extLst>
          </p:cNvPr>
          <p:cNvSpPr>
            <a:spLocks noGrp="1"/>
          </p:cNvSpPr>
          <p:nvPr>
            <p:ph type="pic" sz="quarter" idx="12"/>
          </p:nvPr>
        </p:nvSpPr>
        <p:spPr>
          <a:xfrm>
            <a:off x="3429001" y="3429000"/>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154805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3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C5BC316-AC2E-40FB-8956-E2FF3C46463F}"/>
              </a:ext>
            </a:extLst>
          </p:cNvPr>
          <p:cNvSpPr>
            <a:spLocks noGrp="1"/>
          </p:cNvSpPr>
          <p:nvPr>
            <p:ph type="pic" sz="quarter" idx="10"/>
          </p:nvPr>
        </p:nvSpPr>
        <p:spPr>
          <a:xfrm>
            <a:off x="8349193" y="1462862"/>
            <a:ext cx="2263085" cy="3974686"/>
          </a:xfrm>
          <a:custGeom>
            <a:avLst/>
            <a:gdLst>
              <a:gd name="connsiteX0" fmla="*/ 0 w 2263085"/>
              <a:gd name="connsiteY0" fmla="*/ 0 h 3974686"/>
              <a:gd name="connsiteX1" fmla="*/ 2263085 w 2263085"/>
              <a:gd name="connsiteY1" fmla="*/ 0 h 3974686"/>
              <a:gd name="connsiteX2" fmla="*/ 2263085 w 2263085"/>
              <a:gd name="connsiteY2" fmla="*/ 3974686 h 3974686"/>
              <a:gd name="connsiteX3" fmla="*/ 0 w 2263085"/>
              <a:gd name="connsiteY3" fmla="*/ 3974686 h 3974686"/>
            </a:gdLst>
            <a:ahLst/>
            <a:cxnLst>
              <a:cxn ang="0">
                <a:pos x="connsiteX0" y="connsiteY0"/>
              </a:cxn>
              <a:cxn ang="0">
                <a:pos x="connsiteX1" y="connsiteY1"/>
              </a:cxn>
              <a:cxn ang="0">
                <a:pos x="connsiteX2" y="connsiteY2"/>
              </a:cxn>
              <a:cxn ang="0">
                <a:pos x="connsiteX3" y="connsiteY3"/>
              </a:cxn>
            </a:cxnLst>
            <a:rect l="l" t="t" r="r" b="b"/>
            <a:pathLst>
              <a:path w="2263085" h="3974686">
                <a:moveTo>
                  <a:pt x="0" y="0"/>
                </a:moveTo>
                <a:lnTo>
                  <a:pt x="2263085" y="0"/>
                </a:lnTo>
                <a:lnTo>
                  <a:pt x="2263085" y="3974686"/>
                </a:lnTo>
                <a:lnTo>
                  <a:pt x="0" y="3974686"/>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787014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7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6548AFA-F054-4051-9F6E-450E46659AE2}"/>
              </a:ext>
            </a:extLst>
          </p:cNvPr>
          <p:cNvSpPr>
            <a:spLocks noGrp="1"/>
          </p:cNvSpPr>
          <p:nvPr>
            <p:ph type="pic" sz="quarter" idx="10"/>
          </p:nvPr>
        </p:nvSpPr>
        <p:spPr>
          <a:xfrm>
            <a:off x="7628660" y="1318580"/>
            <a:ext cx="3030683" cy="4220840"/>
          </a:xfrm>
          <a:custGeom>
            <a:avLst/>
            <a:gdLst>
              <a:gd name="connsiteX0" fmla="*/ 0 w 3030683"/>
              <a:gd name="connsiteY0" fmla="*/ 0 h 4220840"/>
              <a:gd name="connsiteX1" fmla="*/ 3030683 w 3030683"/>
              <a:gd name="connsiteY1" fmla="*/ 0 h 4220840"/>
              <a:gd name="connsiteX2" fmla="*/ 3030683 w 3030683"/>
              <a:gd name="connsiteY2" fmla="*/ 4220840 h 4220840"/>
              <a:gd name="connsiteX3" fmla="*/ 0 w 3030683"/>
              <a:gd name="connsiteY3" fmla="*/ 4220840 h 4220840"/>
            </a:gdLst>
            <a:ahLst/>
            <a:cxnLst>
              <a:cxn ang="0">
                <a:pos x="connsiteX0" y="connsiteY0"/>
              </a:cxn>
              <a:cxn ang="0">
                <a:pos x="connsiteX1" y="connsiteY1"/>
              </a:cxn>
              <a:cxn ang="0">
                <a:pos x="connsiteX2" y="connsiteY2"/>
              </a:cxn>
              <a:cxn ang="0">
                <a:pos x="connsiteX3" y="connsiteY3"/>
              </a:cxn>
            </a:cxnLst>
            <a:rect l="l" t="t" r="r" b="b"/>
            <a:pathLst>
              <a:path w="3030683" h="4220840">
                <a:moveTo>
                  <a:pt x="0" y="0"/>
                </a:moveTo>
                <a:lnTo>
                  <a:pt x="3030683" y="0"/>
                </a:lnTo>
                <a:lnTo>
                  <a:pt x="3030683" y="4220840"/>
                </a:lnTo>
                <a:lnTo>
                  <a:pt x="0" y="422084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4174917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4_Full Image without Header &amp; Footer">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DD8EB227-1345-4A0D-9C92-587F795A539B}"/>
              </a:ext>
            </a:extLst>
          </p:cNvPr>
          <p:cNvSpPr>
            <a:spLocks noGrp="1"/>
          </p:cNvSpPr>
          <p:nvPr>
            <p:ph type="pic" sz="quarter" idx="10"/>
          </p:nvPr>
        </p:nvSpPr>
        <p:spPr>
          <a:xfrm>
            <a:off x="3919863" y="2590572"/>
            <a:ext cx="2862902" cy="4319514"/>
          </a:xfrm>
          <a:custGeom>
            <a:avLst/>
            <a:gdLst>
              <a:gd name="connsiteX0" fmla="*/ 0 w 2862902"/>
              <a:gd name="connsiteY0" fmla="*/ 0 h 4319514"/>
              <a:gd name="connsiteX1" fmla="*/ 2862902 w 2862902"/>
              <a:gd name="connsiteY1" fmla="*/ 0 h 4319514"/>
              <a:gd name="connsiteX2" fmla="*/ 2862902 w 2862902"/>
              <a:gd name="connsiteY2" fmla="*/ 4319514 h 4319514"/>
              <a:gd name="connsiteX3" fmla="*/ 0 w 2862902"/>
              <a:gd name="connsiteY3" fmla="*/ 4319514 h 4319514"/>
            </a:gdLst>
            <a:ahLst/>
            <a:cxnLst>
              <a:cxn ang="0">
                <a:pos x="connsiteX0" y="connsiteY0"/>
              </a:cxn>
              <a:cxn ang="0">
                <a:pos x="connsiteX1" y="connsiteY1"/>
              </a:cxn>
              <a:cxn ang="0">
                <a:pos x="connsiteX2" y="connsiteY2"/>
              </a:cxn>
              <a:cxn ang="0">
                <a:pos x="connsiteX3" y="connsiteY3"/>
              </a:cxn>
            </a:cxnLst>
            <a:rect l="l" t="t" r="r" b="b"/>
            <a:pathLst>
              <a:path w="2862902" h="4319514">
                <a:moveTo>
                  <a:pt x="0" y="0"/>
                </a:moveTo>
                <a:lnTo>
                  <a:pt x="2862902" y="0"/>
                </a:lnTo>
                <a:lnTo>
                  <a:pt x="2862902" y="4319514"/>
                </a:lnTo>
                <a:lnTo>
                  <a:pt x="0" y="4319514"/>
                </a:lnTo>
                <a:close/>
              </a:path>
            </a:pathLst>
          </a:custGeom>
        </p:spPr>
        <p:txBody>
          <a:bodyPr wrap="square" anchor="ctr">
            <a:noAutofit/>
          </a:bodyPr>
          <a:lstStyle>
            <a:lvl1pPr marL="0" indent="0" algn="ctr">
              <a:buNone/>
              <a:defRPr sz="1200"/>
            </a:lvl1pPr>
          </a:lstStyle>
          <a:p>
            <a:endParaRPr lang="en-US" dirty="0"/>
          </a:p>
        </p:txBody>
      </p:sp>
      <p:sp>
        <p:nvSpPr>
          <p:cNvPr id="10" name="Picture Placeholder 9">
            <a:extLst>
              <a:ext uri="{FF2B5EF4-FFF2-40B4-BE49-F238E27FC236}">
                <a16:creationId xmlns:a16="http://schemas.microsoft.com/office/drawing/2014/main" id="{EC81408D-59BF-4130-9474-03891658B33A}"/>
              </a:ext>
            </a:extLst>
          </p:cNvPr>
          <p:cNvSpPr>
            <a:spLocks noGrp="1"/>
          </p:cNvSpPr>
          <p:nvPr>
            <p:ph type="pic" sz="quarter" idx="11"/>
          </p:nvPr>
        </p:nvSpPr>
        <p:spPr>
          <a:xfrm>
            <a:off x="6532157" y="3266067"/>
            <a:ext cx="1570121" cy="2741194"/>
          </a:xfrm>
          <a:custGeom>
            <a:avLst/>
            <a:gdLst>
              <a:gd name="connsiteX0" fmla="*/ 0 w 1570121"/>
              <a:gd name="connsiteY0" fmla="*/ 0 h 2741194"/>
              <a:gd name="connsiteX1" fmla="*/ 1570121 w 1570121"/>
              <a:gd name="connsiteY1" fmla="*/ 0 h 2741194"/>
              <a:gd name="connsiteX2" fmla="*/ 1570121 w 1570121"/>
              <a:gd name="connsiteY2" fmla="*/ 2741194 h 2741194"/>
              <a:gd name="connsiteX3" fmla="*/ 0 w 1570121"/>
              <a:gd name="connsiteY3" fmla="*/ 2741194 h 2741194"/>
            </a:gdLst>
            <a:ahLst/>
            <a:cxnLst>
              <a:cxn ang="0">
                <a:pos x="connsiteX0" y="connsiteY0"/>
              </a:cxn>
              <a:cxn ang="0">
                <a:pos x="connsiteX1" y="connsiteY1"/>
              </a:cxn>
              <a:cxn ang="0">
                <a:pos x="connsiteX2" y="connsiteY2"/>
              </a:cxn>
              <a:cxn ang="0">
                <a:pos x="connsiteX3" y="connsiteY3"/>
              </a:cxn>
            </a:cxnLst>
            <a:rect l="l" t="t" r="r" b="b"/>
            <a:pathLst>
              <a:path w="1570121" h="2741194">
                <a:moveTo>
                  <a:pt x="0" y="0"/>
                </a:moveTo>
                <a:lnTo>
                  <a:pt x="1570121" y="0"/>
                </a:lnTo>
                <a:lnTo>
                  <a:pt x="1570121" y="2741194"/>
                </a:lnTo>
                <a:lnTo>
                  <a:pt x="0" y="2741194"/>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015476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7_Full Image without Header &amp; Foote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CEA533E-6533-4A47-8E6C-3C1EDF30F6A6}"/>
              </a:ext>
            </a:extLst>
          </p:cNvPr>
          <p:cNvSpPr>
            <a:spLocks noGrp="1"/>
          </p:cNvSpPr>
          <p:nvPr>
            <p:ph type="pic" sz="quarter" idx="19"/>
          </p:nvPr>
        </p:nvSpPr>
        <p:spPr>
          <a:xfrm>
            <a:off x="5565060" y="2358787"/>
            <a:ext cx="4784394" cy="2994302"/>
          </a:xfrm>
          <a:prstGeom prst="rect">
            <a:avLst/>
          </a:prstGeom>
        </p:spPr>
        <p:txBody>
          <a:bodyPr/>
          <a:lstStyle/>
          <a:p>
            <a:endParaRPr lang="en-US"/>
          </a:p>
        </p:txBody>
      </p:sp>
    </p:spTree>
    <p:extLst>
      <p:ext uri="{BB962C8B-B14F-4D97-AF65-F5344CB8AC3E}">
        <p14:creationId xmlns:p14="http://schemas.microsoft.com/office/powerpoint/2010/main" val="1878320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6_Full Image without Header &amp; Footer">
    <p:spTree>
      <p:nvGrpSpPr>
        <p:cNvPr id="1" name=""/>
        <p:cNvGrpSpPr/>
        <p:nvPr/>
      </p:nvGrpSpPr>
      <p:grpSpPr>
        <a:xfrm>
          <a:off x="0" y="0"/>
          <a:ext cx="0" cy="0"/>
          <a:chOff x="0" y="0"/>
          <a:chExt cx="0" cy="0"/>
        </a:xfrm>
      </p:grpSpPr>
      <p:sp>
        <p:nvSpPr>
          <p:cNvPr id="4" name="Picture Placeholder 10">
            <a:extLst>
              <a:ext uri="{FF2B5EF4-FFF2-40B4-BE49-F238E27FC236}">
                <a16:creationId xmlns:a16="http://schemas.microsoft.com/office/drawing/2014/main" id="{3F9FBCEF-9382-4855-904B-6772906D7364}"/>
              </a:ext>
            </a:extLst>
          </p:cNvPr>
          <p:cNvSpPr>
            <a:spLocks noGrp="1"/>
          </p:cNvSpPr>
          <p:nvPr>
            <p:ph type="pic" sz="quarter" idx="13"/>
          </p:nvPr>
        </p:nvSpPr>
        <p:spPr>
          <a:xfrm>
            <a:off x="5857875" y="1844525"/>
            <a:ext cx="2447925" cy="3308500"/>
          </a:xfrm>
          <a:custGeom>
            <a:avLst/>
            <a:gdLst>
              <a:gd name="connsiteX0" fmla="*/ 0 w 2447925"/>
              <a:gd name="connsiteY0" fmla="*/ 0 h 3308500"/>
              <a:gd name="connsiteX1" fmla="*/ 2447925 w 2447925"/>
              <a:gd name="connsiteY1" fmla="*/ 0 h 3308500"/>
              <a:gd name="connsiteX2" fmla="*/ 2447925 w 2447925"/>
              <a:gd name="connsiteY2" fmla="*/ 3308500 h 3308500"/>
              <a:gd name="connsiteX3" fmla="*/ 0 w 2447925"/>
              <a:gd name="connsiteY3" fmla="*/ 3308500 h 3308500"/>
            </a:gdLst>
            <a:ahLst/>
            <a:cxnLst>
              <a:cxn ang="0">
                <a:pos x="connsiteX0" y="connsiteY0"/>
              </a:cxn>
              <a:cxn ang="0">
                <a:pos x="connsiteX1" y="connsiteY1"/>
              </a:cxn>
              <a:cxn ang="0">
                <a:pos x="connsiteX2" y="connsiteY2"/>
              </a:cxn>
              <a:cxn ang="0">
                <a:pos x="connsiteX3" y="connsiteY3"/>
              </a:cxn>
            </a:cxnLst>
            <a:rect l="l" t="t" r="r" b="b"/>
            <a:pathLst>
              <a:path w="2447925" h="3308500">
                <a:moveTo>
                  <a:pt x="0" y="0"/>
                </a:moveTo>
                <a:lnTo>
                  <a:pt x="2447925" y="0"/>
                </a:lnTo>
                <a:lnTo>
                  <a:pt x="2447925" y="3308500"/>
                </a:lnTo>
                <a:lnTo>
                  <a:pt x="0" y="33085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066552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7_Full Image without Header &amp; Footer">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767C062E-337F-4791-89FC-199B2BFAEC56}"/>
              </a:ext>
            </a:extLst>
          </p:cNvPr>
          <p:cNvSpPr>
            <a:spLocks noGrp="1"/>
          </p:cNvSpPr>
          <p:nvPr>
            <p:ph type="pic" sz="quarter" idx="13"/>
          </p:nvPr>
        </p:nvSpPr>
        <p:spPr>
          <a:xfrm>
            <a:off x="914400" y="1764269"/>
            <a:ext cx="10363200" cy="2257425"/>
          </a:xfrm>
          <a:custGeom>
            <a:avLst/>
            <a:gdLst>
              <a:gd name="connsiteX0" fmla="*/ 0 w 10628371"/>
              <a:gd name="connsiteY0" fmla="*/ 0 h 2257425"/>
              <a:gd name="connsiteX1" fmla="*/ 10628371 w 10628371"/>
              <a:gd name="connsiteY1" fmla="*/ 0 h 2257425"/>
              <a:gd name="connsiteX2" fmla="*/ 10628371 w 10628371"/>
              <a:gd name="connsiteY2" fmla="*/ 2257425 h 2257425"/>
              <a:gd name="connsiteX3" fmla="*/ 0 w 10628371"/>
              <a:gd name="connsiteY3" fmla="*/ 2257425 h 2257425"/>
            </a:gdLst>
            <a:ahLst/>
            <a:cxnLst>
              <a:cxn ang="0">
                <a:pos x="connsiteX0" y="connsiteY0"/>
              </a:cxn>
              <a:cxn ang="0">
                <a:pos x="connsiteX1" y="connsiteY1"/>
              </a:cxn>
              <a:cxn ang="0">
                <a:pos x="connsiteX2" y="connsiteY2"/>
              </a:cxn>
              <a:cxn ang="0">
                <a:pos x="connsiteX3" y="connsiteY3"/>
              </a:cxn>
            </a:cxnLst>
            <a:rect l="l" t="t" r="r" b="b"/>
            <a:pathLst>
              <a:path w="10628371" h="2257425">
                <a:moveTo>
                  <a:pt x="0" y="0"/>
                </a:moveTo>
                <a:lnTo>
                  <a:pt x="10628371" y="0"/>
                </a:lnTo>
                <a:lnTo>
                  <a:pt x="10628371" y="2257425"/>
                </a:lnTo>
                <a:lnTo>
                  <a:pt x="0" y="2257425"/>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4170143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8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68AAC46-8070-4F8D-9897-DF4DDE1F5CE0}"/>
              </a:ext>
            </a:extLst>
          </p:cNvPr>
          <p:cNvSpPr>
            <a:spLocks noGrp="1"/>
          </p:cNvSpPr>
          <p:nvPr>
            <p:ph type="pic" sz="quarter" idx="13"/>
          </p:nvPr>
        </p:nvSpPr>
        <p:spPr>
          <a:xfrm>
            <a:off x="0" y="2124075"/>
            <a:ext cx="2952749" cy="4733908"/>
          </a:xfrm>
          <a:custGeom>
            <a:avLst/>
            <a:gdLst>
              <a:gd name="connsiteX0" fmla="*/ 0 w 2952749"/>
              <a:gd name="connsiteY0" fmla="*/ 0 h 4733908"/>
              <a:gd name="connsiteX1" fmla="*/ 2952749 w 2952749"/>
              <a:gd name="connsiteY1" fmla="*/ 0 h 4733908"/>
              <a:gd name="connsiteX2" fmla="*/ 2952749 w 2952749"/>
              <a:gd name="connsiteY2" fmla="*/ 4733908 h 4733908"/>
              <a:gd name="connsiteX3" fmla="*/ 0 w 2952749"/>
              <a:gd name="connsiteY3" fmla="*/ 4733908 h 4733908"/>
            </a:gdLst>
            <a:ahLst/>
            <a:cxnLst>
              <a:cxn ang="0">
                <a:pos x="connsiteX0" y="connsiteY0"/>
              </a:cxn>
              <a:cxn ang="0">
                <a:pos x="connsiteX1" y="connsiteY1"/>
              </a:cxn>
              <a:cxn ang="0">
                <a:pos x="connsiteX2" y="connsiteY2"/>
              </a:cxn>
              <a:cxn ang="0">
                <a:pos x="connsiteX3" y="connsiteY3"/>
              </a:cxn>
            </a:cxnLst>
            <a:rect l="l" t="t" r="r" b="b"/>
            <a:pathLst>
              <a:path w="2952749" h="4733908">
                <a:moveTo>
                  <a:pt x="0" y="0"/>
                </a:moveTo>
                <a:lnTo>
                  <a:pt x="2952749" y="0"/>
                </a:lnTo>
                <a:lnTo>
                  <a:pt x="2952749" y="4733908"/>
                </a:lnTo>
                <a:lnTo>
                  <a:pt x="0" y="4733908"/>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487548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9_Full Image without Header &amp; Footer">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C1800DF5-5D4C-4A25-83A0-332012B0FD8D}"/>
              </a:ext>
            </a:extLst>
          </p:cNvPr>
          <p:cNvSpPr>
            <a:spLocks noGrp="1"/>
          </p:cNvSpPr>
          <p:nvPr>
            <p:ph type="pic" sz="quarter" idx="11"/>
          </p:nvPr>
        </p:nvSpPr>
        <p:spPr>
          <a:xfrm>
            <a:off x="2639616" y="1916831"/>
            <a:ext cx="9552334" cy="4281621"/>
          </a:xfrm>
          <a:prstGeom prst="rect">
            <a:avLst/>
          </a:prstGeom>
        </p:spPr>
        <p:txBody>
          <a:bodyPr anchor="ctr"/>
          <a:lstStyle>
            <a:lvl1pPr algn="ctr">
              <a:defRPr/>
            </a:lvl1pPr>
          </a:lstStyle>
          <a:p>
            <a:endParaRPr lang="en-US"/>
          </a:p>
        </p:txBody>
      </p:sp>
    </p:spTree>
    <p:extLst>
      <p:ext uri="{BB962C8B-B14F-4D97-AF65-F5344CB8AC3E}">
        <p14:creationId xmlns:p14="http://schemas.microsoft.com/office/powerpoint/2010/main" val="3298850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2_Full Image without Header &amp; Foot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EB81AA4-A706-4D6C-A881-E16FB6BDA9F9}"/>
              </a:ext>
            </a:extLst>
          </p:cNvPr>
          <p:cNvSpPr>
            <a:spLocks noGrp="1"/>
          </p:cNvSpPr>
          <p:nvPr>
            <p:ph type="pic" sz="quarter" idx="11"/>
          </p:nvPr>
        </p:nvSpPr>
        <p:spPr>
          <a:xfrm>
            <a:off x="9869364" y="2537763"/>
            <a:ext cx="2322586" cy="3398314"/>
          </a:xfrm>
          <a:custGeom>
            <a:avLst/>
            <a:gdLst>
              <a:gd name="connsiteX0" fmla="*/ 0 w 2322586"/>
              <a:gd name="connsiteY0" fmla="*/ 0 h 3398314"/>
              <a:gd name="connsiteX1" fmla="*/ 2322586 w 2322586"/>
              <a:gd name="connsiteY1" fmla="*/ 0 h 3398314"/>
              <a:gd name="connsiteX2" fmla="*/ 2322586 w 2322586"/>
              <a:gd name="connsiteY2" fmla="*/ 3398314 h 3398314"/>
              <a:gd name="connsiteX3" fmla="*/ 0 w 2322586"/>
              <a:gd name="connsiteY3" fmla="*/ 3398314 h 3398314"/>
            </a:gdLst>
            <a:ahLst/>
            <a:cxnLst>
              <a:cxn ang="0">
                <a:pos x="connsiteX0" y="connsiteY0"/>
              </a:cxn>
              <a:cxn ang="0">
                <a:pos x="connsiteX1" y="connsiteY1"/>
              </a:cxn>
              <a:cxn ang="0">
                <a:pos x="connsiteX2" y="connsiteY2"/>
              </a:cxn>
              <a:cxn ang="0">
                <a:pos x="connsiteX3" y="connsiteY3"/>
              </a:cxn>
            </a:cxnLst>
            <a:rect l="l" t="t" r="r" b="b"/>
            <a:pathLst>
              <a:path w="2322586" h="3398314">
                <a:moveTo>
                  <a:pt x="0" y="0"/>
                </a:moveTo>
                <a:lnTo>
                  <a:pt x="2322586" y="0"/>
                </a:lnTo>
                <a:lnTo>
                  <a:pt x="2322586" y="3398314"/>
                </a:lnTo>
                <a:lnTo>
                  <a:pt x="0" y="3398314"/>
                </a:lnTo>
                <a:close/>
              </a:path>
            </a:pathLst>
          </a:custGeom>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1034751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3_Full Image without Header &amp; Footer">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A0495809-37BE-4C7C-B43B-CDD9FDB5B17B}"/>
              </a:ext>
            </a:extLst>
          </p:cNvPr>
          <p:cNvSpPr>
            <a:spLocks noGrp="1"/>
          </p:cNvSpPr>
          <p:nvPr>
            <p:ph type="pic" sz="quarter" idx="11"/>
          </p:nvPr>
        </p:nvSpPr>
        <p:spPr>
          <a:xfrm>
            <a:off x="7613764" y="890588"/>
            <a:ext cx="3687648" cy="2552700"/>
          </a:xfrm>
          <a:custGeom>
            <a:avLst/>
            <a:gdLst>
              <a:gd name="connsiteX0" fmla="*/ 0 w 3687648"/>
              <a:gd name="connsiteY0" fmla="*/ 0 h 2552700"/>
              <a:gd name="connsiteX1" fmla="*/ 3687648 w 3687648"/>
              <a:gd name="connsiteY1" fmla="*/ 0 h 2552700"/>
              <a:gd name="connsiteX2" fmla="*/ 3687648 w 3687648"/>
              <a:gd name="connsiteY2" fmla="*/ 2552700 h 2552700"/>
              <a:gd name="connsiteX3" fmla="*/ 0 w 3687648"/>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3687648" h="2552700">
                <a:moveTo>
                  <a:pt x="0" y="0"/>
                </a:moveTo>
                <a:lnTo>
                  <a:pt x="3687648" y="0"/>
                </a:lnTo>
                <a:lnTo>
                  <a:pt x="3687648" y="2552700"/>
                </a:lnTo>
                <a:lnTo>
                  <a:pt x="0" y="2552700"/>
                </a:lnTo>
                <a:close/>
              </a:path>
            </a:pathLst>
          </a:custGeom>
        </p:spPr>
        <p:txBody>
          <a:bodyPr wrap="square" anchor="ctr">
            <a:noAutofit/>
          </a:bodyPr>
          <a:lstStyle>
            <a:lvl1pPr marL="0" indent="0" algn="ctr">
              <a:buNone/>
              <a:defRPr sz="1200"/>
            </a:lvl1pPr>
          </a:lstStyle>
          <a:p>
            <a:endParaRPr lang="en-US" dirty="0"/>
          </a:p>
        </p:txBody>
      </p:sp>
      <p:sp>
        <p:nvSpPr>
          <p:cNvPr id="4" name="Freeform 7">
            <a:extLst>
              <a:ext uri="{FF2B5EF4-FFF2-40B4-BE49-F238E27FC236}">
                <a16:creationId xmlns:a16="http://schemas.microsoft.com/office/drawing/2014/main" id="{D3B9BCF6-30C1-483B-B5E8-C9E54BCEB770}"/>
              </a:ext>
            </a:extLst>
          </p:cNvPr>
          <p:cNvSpPr>
            <a:spLocks noGrp="1"/>
          </p:cNvSpPr>
          <p:nvPr>
            <p:ph type="pic" sz="quarter" idx="10"/>
          </p:nvPr>
        </p:nvSpPr>
        <p:spPr>
          <a:xfrm>
            <a:off x="3638664" y="890588"/>
            <a:ext cx="3687648" cy="2552700"/>
          </a:xfrm>
          <a:custGeom>
            <a:avLst/>
            <a:gdLst>
              <a:gd name="connsiteX0" fmla="*/ 0 w 3687648"/>
              <a:gd name="connsiteY0" fmla="*/ 0 h 2552700"/>
              <a:gd name="connsiteX1" fmla="*/ 3687648 w 3687648"/>
              <a:gd name="connsiteY1" fmla="*/ 0 h 2552700"/>
              <a:gd name="connsiteX2" fmla="*/ 3687648 w 3687648"/>
              <a:gd name="connsiteY2" fmla="*/ 2552700 h 2552700"/>
              <a:gd name="connsiteX3" fmla="*/ 0 w 3687648"/>
              <a:gd name="connsiteY3" fmla="*/ 2552700 h 2552700"/>
            </a:gdLst>
            <a:ahLst/>
            <a:cxnLst>
              <a:cxn ang="0">
                <a:pos x="connsiteX0" y="connsiteY0"/>
              </a:cxn>
              <a:cxn ang="0">
                <a:pos x="connsiteX1" y="connsiteY1"/>
              </a:cxn>
              <a:cxn ang="0">
                <a:pos x="connsiteX2" y="connsiteY2"/>
              </a:cxn>
              <a:cxn ang="0">
                <a:pos x="connsiteX3" y="connsiteY3"/>
              </a:cxn>
            </a:cxnLst>
            <a:rect l="l" t="t" r="r" b="b"/>
            <a:pathLst>
              <a:path w="3687648" h="2552700">
                <a:moveTo>
                  <a:pt x="0" y="0"/>
                </a:moveTo>
                <a:lnTo>
                  <a:pt x="3687648" y="0"/>
                </a:lnTo>
                <a:lnTo>
                  <a:pt x="3687648" y="2552700"/>
                </a:lnTo>
                <a:lnTo>
                  <a:pt x="0" y="25527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438489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4_Full Image without Header &amp; Footer">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B2B6B01B-7C8C-40C4-BF34-757CB3EBF280}"/>
              </a:ext>
            </a:extLst>
          </p:cNvPr>
          <p:cNvSpPr>
            <a:spLocks noGrp="1"/>
          </p:cNvSpPr>
          <p:nvPr>
            <p:ph type="pic" sz="quarter" idx="19"/>
          </p:nvPr>
        </p:nvSpPr>
        <p:spPr>
          <a:xfrm>
            <a:off x="4043731" y="0"/>
            <a:ext cx="2763715" cy="4467225"/>
          </a:xfrm>
          <a:custGeom>
            <a:avLst/>
            <a:gdLst>
              <a:gd name="connsiteX0" fmla="*/ 0 w 2763715"/>
              <a:gd name="connsiteY0" fmla="*/ 0 h 4467225"/>
              <a:gd name="connsiteX1" fmla="*/ 2763715 w 2763715"/>
              <a:gd name="connsiteY1" fmla="*/ 0 h 4467225"/>
              <a:gd name="connsiteX2" fmla="*/ 2763715 w 2763715"/>
              <a:gd name="connsiteY2" fmla="*/ 4467225 h 4467225"/>
              <a:gd name="connsiteX3" fmla="*/ 0 w 2763715"/>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763715" h="4467225">
                <a:moveTo>
                  <a:pt x="0" y="0"/>
                </a:moveTo>
                <a:lnTo>
                  <a:pt x="2763715" y="0"/>
                </a:lnTo>
                <a:lnTo>
                  <a:pt x="2763715" y="4467225"/>
                </a:lnTo>
                <a:lnTo>
                  <a:pt x="0" y="4467225"/>
                </a:lnTo>
                <a:close/>
              </a:path>
            </a:pathLst>
          </a:custGeom>
        </p:spPr>
        <p:txBody>
          <a:bodyPr wrap="square" anchor="ctr">
            <a:noAutofit/>
          </a:bodyPr>
          <a:lstStyle>
            <a:lvl1pPr marL="0" indent="0" algn="ctr">
              <a:buNone/>
              <a:defRPr sz="1200"/>
            </a:lvl1pPr>
          </a:lstStyle>
          <a:p>
            <a:endParaRPr lang="en-US" dirty="0"/>
          </a:p>
        </p:txBody>
      </p:sp>
      <p:sp>
        <p:nvSpPr>
          <p:cNvPr id="6" name="Picture Placeholder 13">
            <a:extLst>
              <a:ext uri="{FF2B5EF4-FFF2-40B4-BE49-F238E27FC236}">
                <a16:creationId xmlns:a16="http://schemas.microsoft.com/office/drawing/2014/main" id="{B9532737-0B3F-4757-AAC5-73DFA24959E5}"/>
              </a:ext>
            </a:extLst>
          </p:cNvPr>
          <p:cNvSpPr>
            <a:spLocks noGrp="1"/>
          </p:cNvSpPr>
          <p:nvPr>
            <p:ph type="pic" sz="quarter" idx="17"/>
          </p:nvPr>
        </p:nvSpPr>
        <p:spPr>
          <a:xfrm>
            <a:off x="6807446" y="0"/>
            <a:ext cx="2763715" cy="4467225"/>
          </a:xfrm>
          <a:custGeom>
            <a:avLst/>
            <a:gdLst>
              <a:gd name="connsiteX0" fmla="*/ 0 w 2763715"/>
              <a:gd name="connsiteY0" fmla="*/ 0 h 4467225"/>
              <a:gd name="connsiteX1" fmla="*/ 2763715 w 2763715"/>
              <a:gd name="connsiteY1" fmla="*/ 0 h 4467225"/>
              <a:gd name="connsiteX2" fmla="*/ 2763715 w 2763715"/>
              <a:gd name="connsiteY2" fmla="*/ 4467225 h 4467225"/>
              <a:gd name="connsiteX3" fmla="*/ 0 w 2763715"/>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763715" h="4467225">
                <a:moveTo>
                  <a:pt x="0" y="0"/>
                </a:moveTo>
                <a:lnTo>
                  <a:pt x="2763715" y="0"/>
                </a:lnTo>
                <a:lnTo>
                  <a:pt x="2763715" y="4467225"/>
                </a:lnTo>
                <a:lnTo>
                  <a:pt x="0" y="4467225"/>
                </a:lnTo>
                <a:close/>
              </a:path>
            </a:pathLst>
          </a:custGeom>
        </p:spPr>
        <p:txBody>
          <a:bodyPr wrap="square" anchor="ctr">
            <a:noAutofit/>
          </a:bodyPr>
          <a:lstStyle>
            <a:lvl1pPr marL="0" indent="0" algn="ctr">
              <a:buNone/>
              <a:defRPr sz="1200"/>
            </a:lvl1pPr>
          </a:lstStyle>
          <a:p>
            <a:endParaRPr lang="en-US" dirty="0"/>
          </a:p>
        </p:txBody>
      </p:sp>
      <p:sp>
        <p:nvSpPr>
          <p:cNvPr id="7" name="Picture Placeholder 12">
            <a:extLst>
              <a:ext uri="{FF2B5EF4-FFF2-40B4-BE49-F238E27FC236}">
                <a16:creationId xmlns:a16="http://schemas.microsoft.com/office/drawing/2014/main" id="{F33BD950-AD80-4128-8C55-E614253AF6A3}"/>
              </a:ext>
            </a:extLst>
          </p:cNvPr>
          <p:cNvSpPr>
            <a:spLocks noGrp="1"/>
          </p:cNvSpPr>
          <p:nvPr>
            <p:ph type="pic" sz="quarter" idx="18"/>
          </p:nvPr>
        </p:nvSpPr>
        <p:spPr>
          <a:xfrm>
            <a:off x="9571161" y="0"/>
            <a:ext cx="2620840" cy="4467225"/>
          </a:xfrm>
          <a:custGeom>
            <a:avLst/>
            <a:gdLst>
              <a:gd name="connsiteX0" fmla="*/ 0 w 2620840"/>
              <a:gd name="connsiteY0" fmla="*/ 0 h 4467225"/>
              <a:gd name="connsiteX1" fmla="*/ 2620840 w 2620840"/>
              <a:gd name="connsiteY1" fmla="*/ 0 h 4467225"/>
              <a:gd name="connsiteX2" fmla="*/ 2620840 w 2620840"/>
              <a:gd name="connsiteY2" fmla="*/ 4467225 h 4467225"/>
              <a:gd name="connsiteX3" fmla="*/ 0 w 2620840"/>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620840" h="4467225">
                <a:moveTo>
                  <a:pt x="0" y="0"/>
                </a:moveTo>
                <a:lnTo>
                  <a:pt x="2620840" y="0"/>
                </a:lnTo>
                <a:lnTo>
                  <a:pt x="2620840" y="4467225"/>
                </a:lnTo>
                <a:lnTo>
                  <a:pt x="0" y="4467225"/>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38520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5_Full Image without Header &amp; Footer">
    <p:spTree>
      <p:nvGrpSpPr>
        <p:cNvPr id="1" name=""/>
        <p:cNvGrpSpPr/>
        <p:nvPr/>
      </p:nvGrpSpPr>
      <p:grpSpPr>
        <a:xfrm>
          <a:off x="0" y="0"/>
          <a:ext cx="0" cy="0"/>
          <a:chOff x="0" y="0"/>
          <a:chExt cx="0" cy="0"/>
        </a:xfrm>
      </p:grpSpPr>
      <p:sp>
        <p:nvSpPr>
          <p:cNvPr id="8" name="Picture Placeholder 16">
            <a:extLst>
              <a:ext uri="{FF2B5EF4-FFF2-40B4-BE49-F238E27FC236}">
                <a16:creationId xmlns:a16="http://schemas.microsoft.com/office/drawing/2014/main" id="{09A64BBF-5420-4E1C-AE7D-1BBAF269D6E3}"/>
              </a:ext>
            </a:extLst>
          </p:cNvPr>
          <p:cNvSpPr>
            <a:spLocks noGrp="1"/>
          </p:cNvSpPr>
          <p:nvPr>
            <p:ph type="pic" sz="quarter" idx="16"/>
          </p:nvPr>
        </p:nvSpPr>
        <p:spPr>
          <a:xfrm>
            <a:off x="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chor="ctr">
            <a:noAutofit/>
          </a:bodyPr>
          <a:lstStyle>
            <a:lvl1pPr marL="0" indent="0" algn="ctr">
              <a:buNone/>
              <a:defRPr sz="1200"/>
            </a:lvl1pPr>
          </a:lstStyle>
          <a:p>
            <a:endParaRPr lang="en-US" dirty="0"/>
          </a:p>
        </p:txBody>
      </p:sp>
      <p:sp>
        <p:nvSpPr>
          <p:cNvPr id="9" name="Picture Placeholder 17">
            <a:extLst>
              <a:ext uri="{FF2B5EF4-FFF2-40B4-BE49-F238E27FC236}">
                <a16:creationId xmlns:a16="http://schemas.microsoft.com/office/drawing/2014/main" id="{E1EBBB5D-8C8D-4027-9890-0FA13FC3634E}"/>
              </a:ext>
            </a:extLst>
          </p:cNvPr>
          <p:cNvSpPr>
            <a:spLocks noGrp="1"/>
          </p:cNvSpPr>
          <p:nvPr>
            <p:ph type="pic" sz="quarter" idx="17"/>
          </p:nvPr>
        </p:nvSpPr>
        <p:spPr>
          <a:xfrm>
            <a:off x="3048000" y="0"/>
            <a:ext cx="3048000" cy="6858000"/>
          </a:xfrm>
          <a:custGeom>
            <a:avLst/>
            <a:gdLst>
              <a:gd name="connsiteX0" fmla="*/ 0 w 3048000"/>
              <a:gd name="connsiteY0" fmla="*/ 0 h 6858000"/>
              <a:gd name="connsiteX1" fmla="*/ 3048000 w 3048000"/>
              <a:gd name="connsiteY1" fmla="*/ 0 h 6858000"/>
              <a:gd name="connsiteX2" fmla="*/ 3048000 w 3048000"/>
              <a:gd name="connsiteY2" fmla="*/ 6858000 h 6858000"/>
              <a:gd name="connsiteX3" fmla="*/ 0 w 3048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048000" h="6858000">
                <a:moveTo>
                  <a:pt x="0" y="0"/>
                </a:moveTo>
                <a:lnTo>
                  <a:pt x="3048000" y="0"/>
                </a:lnTo>
                <a:lnTo>
                  <a:pt x="3048000" y="6858000"/>
                </a:lnTo>
                <a:lnTo>
                  <a:pt x="0" y="6858000"/>
                </a:lnTo>
                <a:close/>
              </a:path>
            </a:pathLst>
          </a:custGeom>
        </p:spPr>
        <p:txBody>
          <a:bodyPr wrap="square" anchor="ctr">
            <a:noAutofit/>
          </a:bodyPr>
          <a:lstStyle>
            <a:lvl1pPr marL="0" indent="0" algn="ctr">
              <a:buNone/>
              <a:defRPr sz="1200"/>
            </a:lvl1pPr>
          </a:lstStyle>
          <a:p>
            <a:endParaRPr lang="en-US" dirty="0"/>
          </a:p>
        </p:txBody>
      </p:sp>
      <p:sp>
        <p:nvSpPr>
          <p:cNvPr id="10" name="Picture Placeholder 18">
            <a:extLst>
              <a:ext uri="{FF2B5EF4-FFF2-40B4-BE49-F238E27FC236}">
                <a16:creationId xmlns:a16="http://schemas.microsoft.com/office/drawing/2014/main" id="{34DD4D9B-E717-4CD6-8D80-C2806A48D232}"/>
              </a:ext>
            </a:extLst>
          </p:cNvPr>
          <p:cNvSpPr>
            <a:spLocks noGrp="1"/>
          </p:cNvSpPr>
          <p:nvPr>
            <p:ph type="pic" sz="quarter" idx="18"/>
          </p:nvPr>
        </p:nvSpPr>
        <p:spPr>
          <a:xfrm>
            <a:off x="6096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dirty="0"/>
          </a:p>
        </p:txBody>
      </p:sp>
      <p:sp>
        <p:nvSpPr>
          <p:cNvPr id="11" name="Picture Placeholder 22">
            <a:extLst>
              <a:ext uri="{FF2B5EF4-FFF2-40B4-BE49-F238E27FC236}">
                <a16:creationId xmlns:a16="http://schemas.microsoft.com/office/drawing/2014/main" id="{D35B3E83-CC76-4A64-8CA7-D9B8881D17E5}"/>
              </a:ext>
            </a:extLst>
          </p:cNvPr>
          <p:cNvSpPr>
            <a:spLocks noGrp="1"/>
          </p:cNvSpPr>
          <p:nvPr>
            <p:ph type="pic" sz="quarter" idx="20"/>
          </p:nvPr>
        </p:nvSpPr>
        <p:spPr>
          <a:xfrm>
            <a:off x="6096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dirty="0"/>
          </a:p>
        </p:txBody>
      </p:sp>
      <p:sp>
        <p:nvSpPr>
          <p:cNvPr id="12" name="Picture Placeholder 23">
            <a:extLst>
              <a:ext uri="{FF2B5EF4-FFF2-40B4-BE49-F238E27FC236}">
                <a16:creationId xmlns:a16="http://schemas.microsoft.com/office/drawing/2014/main" id="{FD1D8D76-A5D2-4A18-A548-0954666482E5}"/>
              </a:ext>
            </a:extLst>
          </p:cNvPr>
          <p:cNvSpPr>
            <a:spLocks noGrp="1"/>
          </p:cNvSpPr>
          <p:nvPr>
            <p:ph type="pic" sz="quarter" idx="21"/>
          </p:nvPr>
        </p:nvSpPr>
        <p:spPr>
          <a:xfrm>
            <a:off x="9144000" y="342900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dirty="0"/>
          </a:p>
        </p:txBody>
      </p:sp>
      <p:sp>
        <p:nvSpPr>
          <p:cNvPr id="13" name="Picture Placeholder 19">
            <a:extLst>
              <a:ext uri="{FF2B5EF4-FFF2-40B4-BE49-F238E27FC236}">
                <a16:creationId xmlns:a16="http://schemas.microsoft.com/office/drawing/2014/main" id="{B9EB7C37-4367-480B-81B0-F3AF1657B045}"/>
              </a:ext>
            </a:extLst>
          </p:cNvPr>
          <p:cNvSpPr>
            <a:spLocks noGrp="1"/>
          </p:cNvSpPr>
          <p:nvPr>
            <p:ph type="pic" sz="quarter" idx="19"/>
          </p:nvPr>
        </p:nvSpPr>
        <p:spPr>
          <a:xfrm>
            <a:off x="9144000" y="0"/>
            <a:ext cx="3048000" cy="3429000"/>
          </a:xfrm>
          <a:custGeom>
            <a:avLst/>
            <a:gdLst>
              <a:gd name="connsiteX0" fmla="*/ 0 w 3048000"/>
              <a:gd name="connsiteY0" fmla="*/ 0 h 3429000"/>
              <a:gd name="connsiteX1" fmla="*/ 3048000 w 3048000"/>
              <a:gd name="connsiteY1" fmla="*/ 0 h 3429000"/>
              <a:gd name="connsiteX2" fmla="*/ 3048000 w 3048000"/>
              <a:gd name="connsiteY2" fmla="*/ 3429000 h 3429000"/>
              <a:gd name="connsiteX3" fmla="*/ 0 w 3048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3048000" h="3429000">
                <a:moveTo>
                  <a:pt x="0" y="0"/>
                </a:moveTo>
                <a:lnTo>
                  <a:pt x="3048000" y="0"/>
                </a:lnTo>
                <a:lnTo>
                  <a:pt x="3048000" y="3429000"/>
                </a:lnTo>
                <a:lnTo>
                  <a:pt x="0" y="3429000"/>
                </a:lnTo>
                <a:close/>
              </a:path>
            </a:pathLst>
          </a:custGeom>
        </p:spPr>
        <p:txBody>
          <a:bodyPr wrap="square" anchor="ctr">
            <a:noAutofit/>
          </a:bodyPr>
          <a:lstStyle>
            <a:lvl1pPr marL="0" indent="0" algn="ctr">
              <a:buNone/>
              <a:defRPr sz="1200"/>
            </a:lvl1pPr>
          </a:lstStyle>
          <a:p>
            <a:endParaRPr lang="en-US" dirty="0"/>
          </a:p>
        </p:txBody>
      </p:sp>
      <p:sp>
        <p:nvSpPr>
          <p:cNvPr id="14" name="TextBox 13">
            <a:extLst>
              <a:ext uri="{FF2B5EF4-FFF2-40B4-BE49-F238E27FC236}">
                <a16:creationId xmlns:a16="http://schemas.microsoft.com/office/drawing/2014/main" id="{3B40D31F-8CF8-47FB-A611-B0A273EED3BB}"/>
              </a:ext>
            </a:extLst>
          </p:cNvPr>
          <p:cNvSpPr txBox="1"/>
          <p:nvPr userDrawn="1"/>
        </p:nvSpPr>
        <p:spPr>
          <a:xfrm>
            <a:off x="2533650" y="0"/>
            <a:ext cx="5715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698553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8_Full Image without Header &amp; Footer">
    <p:spTree>
      <p:nvGrpSpPr>
        <p:cNvPr id="1" name=""/>
        <p:cNvGrpSpPr/>
        <p:nvPr/>
      </p:nvGrpSpPr>
      <p:grpSpPr>
        <a:xfrm>
          <a:off x="0" y="0"/>
          <a:ext cx="0" cy="0"/>
          <a:chOff x="0" y="0"/>
          <a:chExt cx="0" cy="0"/>
        </a:xfrm>
      </p:grpSpPr>
      <p:sp>
        <p:nvSpPr>
          <p:cNvPr id="3" name="Picture Placeholder 17">
            <a:extLst>
              <a:ext uri="{FF2B5EF4-FFF2-40B4-BE49-F238E27FC236}">
                <a16:creationId xmlns:a16="http://schemas.microsoft.com/office/drawing/2014/main" id="{51C166E8-2A9C-459E-954B-653A208CB3D8}"/>
              </a:ext>
            </a:extLst>
          </p:cNvPr>
          <p:cNvSpPr>
            <a:spLocks noGrp="1"/>
          </p:cNvSpPr>
          <p:nvPr>
            <p:ph type="pic" sz="quarter" idx="12"/>
          </p:nvPr>
        </p:nvSpPr>
        <p:spPr>
          <a:xfrm>
            <a:off x="5199495"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dirty="0"/>
          </a:p>
        </p:txBody>
      </p:sp>
      <p:sp>
        <p:nvSpPr>
          <p:cNvPr id="4" name="Picture Placeholder 18">
            <a:extLst>
              <a:ext uri="{FF2B5EF4-FFF2-40B4-BE49-F238E27FC236}">
                <a16:creationId xmlns:a16="http://schemas.microsoft.com/office/drawing/2014/main" id="{3DD40AA0-B471-4527-8757-3C46F9999B7B}"/>
              </a:ext>
            </a:extLst>
          </p:cNvPr>
          <p:cNvSpPr>
            <a:spLocks noGrp="1"/>
          </p:cNvSpPr>
          <p:nvPr>
            <p:ph type="pic" sz="quarter" idx="13"/>
          </p:nvPr>
        </p:nvSpPr>
        <p:spPr>
          <a:xfrm>
            <a:off x="8678501"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dirty="0"/>
          </a:p>
        </p:txBody>
      </p:sp>
      <p:sp>
        <p:nvSpPr>
          <p:cNvPr id="5" name="Picture Placeholder 16">
            <a:extLst>
              <a:ext uri="{FF2B5EF4-FFF2-40B4-BE49-F238E27FC236}">
                <a16:creationId xmlns:a16="http://schemas.microsoft.com/office/drawing/2014/main" id="{F3686AC5-55A5-4463-90C8-243E219BEDB0}"/>
              </a:ext>
            </a:extLst>
          </p:cNvPr>
          <p:cNvSpPr>
            <a:spLocks noGrp="1"/>
          </p:cNvSpPr>
          <p:nvPr>
            <p:ph type="pic" sz="quarter" idx="11"/>
          </p:nvPr>
        </p:nvSpPr>
        <p:spPr>
          <a:xfrm>
            <a:off x="1720489" y="2031678"/>
            <a:ext cx="1781836" cy="2242868"/>
          </a:xfrm>
          <a:custGeom>
            <a:avLst/>
            <a:gdLst>
              <a:gd name="connsiteX0" fmla="*/ 0 w 1781836"/>
              <a:gd name="connsiteY0" fmla="*/ 0 h 2242868"/>
              <a:gd name="connsiteX1" fmla="*/ 1781836 w 1781836"/>
              <a:gd name="connsiteY1" fmla="*/ 0 h 2242868"/>
              <a:gd name="connsiteX2" fmla="*/ 1781836 w 1781836"/>
              <a:gd name="connsiteY2" fmla="*/ 2242868 h 2242868"/>
              <a:gd name="connsiteX3" fmla="*/ 0 w 1781836"/>
              <a:gd name="connsiteY3" fmla="*/ 2242868 h 2242868"/>
            </a:gdLst>
            <a:ahLst/>
            <a:cxnLst>
              <a:cxn ang="0">
                <a:pos x="connsiteX0" y="connsiteY0"/>
              </a:cxn>
              <a:cxn ang="0">
                <a:pos x="connsiteX1" y="connsiteY1"/>
              </a:cxn>
              <a:cxn ang="0">
                <a:pos x="connsiteX2" y="connsiteY2"/>
              </a:cxn>
              <a:cxn ang="0">
                <a:pos x="connsiteX3" y="connsiteY3"/>
              </a:cxn>
            </a:cxnLst>
            <a:rect l="l" t="t" r="r" b="b"/>
            <a:pathLst>
              <a:path w="1781836" h="2242868">
                <a:moveTo>
                  <a:pt x="0" y="0"/>
                </a:moveTo>
                <a:lnTo>
                  <a:pt x="1781836" y="0"/>
                </a:lnTo>
                <a:lnTo>
                  <a:pt x="1781836" y="2242868"/>
                </a:lnTo>
                <a:lnTo>
                  <a:pt x="0" y="2242868"/>
                </a:lnTo>
                <a:close/>
              </a:path>
            </a:pathLst>
          </a:custGeom>
        </p:spPr>
        <p:txBody>
          <a:bodyPr wrap="square">
            <a:noAutofit/>
          </a:bodyPr>
          <a:lstStyle/>
          <a:p>
            <a:endParaRPr lang="en-US" dirty="0"/>
          </a:p>
        </p:txBody>
      </p:sp>
    </p:spTree>
    <p:extLst>
      <p:ext uri="{BB962C8B-B14F-4D97-AF65-F5344CB8AC3E}">
        <p14:creationId xmlns:p14="http://schemas.microsoft.com/office/powerpoint/2010/main" val="1686340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6_Full Image without Header &amp; Footer">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6FA8C698-1963-47BE-BC71-7CF2B75E43A9}"/>
              </a:ext>
            </a:extLst>
          </p:cNvPr>
          <p:cNvSpPr>
            <a:spLocks noGrp="1"/>
          </p:cNvSpPr>
          <p:nvPr>
            <p:ph type="pic" sz="quarter" idx="14"/>
          </p:nvPr>
        </p:nvSpPr>
        <p:spPr>
          <a:xfrm>
            <a:off x="4667250" y="2514601"/>
            <a:ext cx="2857500" cy="4343399"/>
          </a:xfrm>
          <a:custGeom>
            <a:avLst/>
            <a:gdLst>
              <a:gd name="connsiteX0" fmla="*/ 0 w 2857500"/>
              <a:gd name="connsiteY0" fmla="*/ 0 h 4343399"/>
              <a:gd name="connsiteX1" fmla="*/ 2857500 w 2857500"/>
              <a:gd name="connsiteY1" fmla="*/ 0 h 4343399"/>
              <a:gd name="connsiteX2" fmla="*/ 2857500 w 2857500"/>
              <a:gd name="connsiteY2" fmla="*/ 4343399 h 4343399"/>
              <a:gd name="connsiteX3" fmla="*/ 0 w 2857500"/>
              <a:gd name="connsiteY3" fmla="*/ 4343399 h 4343399"/>
            </a:gdLst>
            <a:ahLst/>
            <a:cxnLst>
              <a:cxn ang="0">
                <a:pos x="connsiteX0" y="connsiteY0"/>
              </a:cxn>
              <a:cxn ang="0">
                <a:pos x="connsiteX1" y="connsiteY1"/>
              </a:cxn>
              <a:cxn ang="0">
                <a:pos x="connsiteX2" y="connsiteY2"/>
              </a:cxn>
              <a:cxn ang="0">
                <a:pos x="connsiteX3" y="connsiteY3"/>
              </a:cxn>
            </a:cxnLst>
            <a:rect l="l" t="t" r="r" b="b"/>
            <a:pathLst>
              <a:path w="2857500" h="4343399">
                <a:moveTo>
                  <a:pt x="0" y="0"/>
                </a:moveTo>
                <a:lnTo>
                  <a:pt x="2857500" y="0"/>
                </a:lnTo>
                <a:lnTo>
                  <a:pt x="2857500" y="4343399"/>
                </a:lnTo>
                <a:lnTo>
                  <a:pt x="0" y="4343399"/>
                </a:lnTo>
                <a:close/>
              </a:path>
            </a:pathLst>
          </a:custGeom>
        </p:spPr>
        <p:txBody>
          <a:bodyPr wrap="square" anchor="ctr">
            <a:noAutofit/>
          </a:bodyPr>
          <a:lstStyle>
            <a:lvl1pPr marL="0" indent="0" algn="ctr">
              <a:buNone/>
              <a:defRPr sz="1200"/>
            </a:lvl1pPr>
          </a:lstStyle>
          <a:p>
            <a:endParaRPr lang="en-US" dirty="0"/>
          </a:p>
        </p:txBody>
      </p:sp>
      <p:sp>
        <p:nvSpPr>
          <p:cNvPr id="16" name="Picture Placeholder 5">
            <a:extLst>
              <a:ext uri="{FF2B5EF4-FFF2-40B4-BE49-F238E27FC236}">
                <a16:creationId xmlns:a16="http://schemas.microsoft.com/office/drawing/2014/main" id="{A27FFCA6-471C-4616-A5C7-79842359C210}"/>
              </a:ext>
            </a:extLst>
          </p:cNvPr>
          <p:cNvSpPr>
            <a:spLocks noGrp="1"/>
          </p:cNvSpPr>
          <p:nvPr>
            <p:ph type="pic" sz="quarter" idx="13"/>
          </p:nvPr>
        </p:nvSpPr>
        <p:spPr>
          <a:xfrm>
            <a:off x="7524750" y="1"/>
            <a:ext cx="2286000" cy="2514600"/>
          </a:xfrm>
          <a:custGeom>
            <a:avLst/>
            <a:gdLst>
              <a:gd name="connsiteX0" fmla="*/ 0 w 2286000"/>
              <a:gd name="connsiteY0" fmla="*/ 0 h 2514600"/>
              <a:gd name="connsiteX1" fmla="*/ 2286000 w 2286000"/>
              <a:gd name="connsiteY1" fmla="*/ 0 h 2514600"/>
              <a:gd name="connsiteX2" fmla="*/ 2286000 w 2286000"/>
              <a:gd name="connsiteY2" fmla="*/ 2514600 h 2514600"/>
              <a:gd name="connsiteX3" fmla="*/ 0 w 2286000"/>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2286000" h="2514600">
                <a:moveTo>
                  <a:pt x="0" y="0"/>
                </a:moveTo>
                <a:lnTo>
                  <a:pt x="2286000" y="0"/>
                </a:lnTo>
                <a:lnTo>
                  <a:pt x="2286000" y="2514600"/>
                </a:lnTo>
                <a:lnTo>
                  <a:pt x="0" y="251460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4051958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9_Full Image without Header &amp; Footer">
    <p:spTree>
      <p:nvGrpSpPr>
        <p:cNvPr id="1" name=""/>
        <p:cNvGrpSpPr/>
        <p:nvPr/>
      </p:nvGrpSpPr>
      <p:grpSpPr>
        <a:xfrm>
          <a:off x="0" y="0"/>
          <a:ext cx="0" cy="0"/>
          <a:chOff x="0" y="0"/>
          <a:chExt cx="0" cy="0"/>
        </a:xfrm>
      </p:grpSpPr>
      <p:sp>
        <p:nvSpPr>
          <p:cNvPr id="6" name="Picture Placeholder 28">
            <a:extLst>
              <a:ext uri="{FF2B5EF4-FFF2-40B4-BE49-F238E27FC236}">
                <a16:creationId xmlns:a16="http://schemas.microsoft.com/office/drawing/2014/main" id="{2054B92B-A282-4D80-9D50-ED7A4972610C}"/>
              </a:ext>
            </a:extLst>
          </p:cNvPr>
          <p:cNvSpPr>
            <a:spLocks noGrp="1"/>
          </p:cNvSpPr>
          <p:nvPr>
            <p:ph type="pic" sz="quarter" idx="14"/>
          </p:nvPr>
        </p:nvSpPr>
        <p:spPr>
          <a:xfrm>
            <a:off x="4631242" y="1959696"/>
            <a:ext cx="1242204" cy="1242204"/>
          </a:xfrm>
          <a:prstGeom prst="rect">
            <a:avLst/>
          </a:prstGeom>
        </p:spPr>
        <p:txBody>
          <a:bodyPr wrap="square">
            <a:noAutofit/>
          </a:bodyPr>
          <a:lstStyle/>
          <a:p>
            <a:endParaRPr lang="en-US" dirty="0"/>
          </a:p>
        </p:txBody>
      </p:sp>
      <p:sp>
        <p:nvSpPr>
          <p:cNvPr id="7" name="Picture Placeholder 27">
            <a:extLst>
              <a:ext uri="{FF2B5EF4-FFF2-40B4-BE49-F238E27FC236}">
                <a16:creationId xmlns:a16="http://schemas.microsoft.com/office/drawing/2014/main" id="{2DC563FD-A25E-4DB3-A460-833717A3D391}"/>
              </a:ext>
            </a:extLst>
          </p:cNvPr>
          <p:cNvSpPr>
            <a:spLocks noGrp="1"/>
          </p:cNvSpPr>
          <p:nvPr>
            <p:ph type="pic" sz="quarter" idx="15"/>
          </p:nvPr>
        </p:nvSpPr>
        <p:spPr>
          <a:xfrm>
            <a:off x="1071259" y="4129949"/>
            <a:ext cx="1242204" cy="1242204"/>
          </a:xfrm>
          <a:prstGeom prst="rect">
            <a:avLst/>
          </a:prstGeom>
        </p:spPr>
        <p:txBody>
          <a:bodyPr wrap="square">
            <a:noAutofit/>
          </a:bodyPr>
          <a:lstStyle/>
          <a:p>
            <a:endParaRPr lang="en-US" dirty="0"/>
          </a:p>
        </p:txBody>
      </p:sp>
      <p:sp>
        <p:nvSpPr>
          <p:cNvPr id="8" name="Picture Placeholder 29">
            <a:extLst>
              <a:ext uri="{FF2B5EF4-FFF2-40B4-BE49-F238E27FC236}">
                <a16:creationId xmlns:a16="http://schemas.microsoft.com/office/drawing/2014/main" id="{7BDB1B77-01D8-4C81-85A0-A89DB3157F27}"/>
              </a:ext>
            </a:extLst>
          </p:cNvPr>
          <p:cNvSpPr>
            <a:spLocks noGrp="1"/>
          </p:cNvSpPr>
          <p:nvPr>
            <p:ph type="pic" sz="quarter" idx="16"/>
          </p:nvPr>
        </p:nvSpPr>
        <p:spPr>
          <a:xfrm>
            <a:off x="4631242" y="4129949"/>
            <a:ext cx="1242204" cy="1242204"/>
          </a:xfrm>
          <a:prstGeom prst="rect">
            <a:avLst/>
          </a:prstGeom>
        </p:spPr>
        <p:txBody>
          <a:bodyPr wrap="square">
            <a:noAutofit/>
          </a:bodyPr>
          <a:lstStyle/>
          <a:p>
            <a:endParaRPr lang="en-US" dirty="0"/>
          </a:p>
        </p:txBody>
      </p:sp>
      <p:sp>
        <p:nvSpPr>
          <p:cNvPr id="9" name="Picture Placeholder 31">
            <a:extLst>
              <a:ext uri="{FF2B5EF4-FFF2-40B4-BE49-F238E27FC236}">
                <a16:creationId xmlns:a16="http://schemas.microsoft.com/office/drawing/2014/main" id="{98A8C974-06BF-410C-9491-A2CF6FE99156}"/>
              </a:ext>
            </a:extLst>
          </p:cNvPr>
          <p:cNvSpPr>
            <a:spLocks noGrp="1"/>
          </p:cNvSpPr>
          <p:nvPr>
            <p:ph type="pic" sz="quarter" idx="17"/>
          </p:nvPr>
        </p:nvSpPr>
        <p:spPr>
          <a:xfrm>
            <a:off x="8191225" y="1959696"/>
            <a:ext cx="1242204" cy="1242204"/>
          </a:xfrm>
          <a:prstGeom prst="rect">
            <a:avLst/>
          </a:prstGeom>
        </p:spPr>
        <p:txBody>
          <a:bodyPr wrap="square">
            <a:noAutofit/>
          </a:bodyPr>
          <a:lstStyle/>
          <a:p>
            <a:endParaRPr lang="en-US" dirty="0"/>
          </a:p>
        </p:txBody>
      </p:sp>
      <p:sp>
        <p:nvSpPr>
          <p:cNvPr id="10" name="Picture Placeholder 30">
            <a:extLst>
              <a:ext uri="{FF2B5EF4-FFF2-40B4-BE49-F238E27FC236}">
                <a16:creationId xmlns:a16="http://schemas.microsoft.com/office/drawing/2014/main" id="{0561ABB0-591D-4352-B70B-CC324BE9178C}"/>
              </a:ext>
            </a:extLst>
          </p:cNvPr>
          <p:cNvSpPr>
            <a:spLocks noGrp="1"/>
          </p:cNvSpPr>
          <p:nvPr>
            <p:ph type="pic" sz="quarter" idx="18"/>
          </p:nvPr>
        </p:nvSpPr>
        <p:spPr>
          <a:xfrm>
            <a:off x="8191225" y="4129949"/>
            <a:ext cx="1242204" cy="1242204"/>
          </a:xfrm>
          <a:prstGeom prst="rect">
            <a:avLst/>
          </a:prstGeom>
        </p:spPr>
        <p:txBody>
          <a:bodyPr wrap="square">
            <a:noAutofit/>
          </a:bodyPr>
          <a:lstStyle/>
          <a:p>
            <a:endParaRPr lang="en-US" dirty="0"/>
          </a:p>
        </p:txBody>
      </p:sp>
      <p:sp>
        <p:nvSpPr>
          <p:cNvPr id="11" name="Picture Placeholder 26">
            <a:extLst>
              <a:ext uri="{FF2B5EF4-FFF2-40B4-BE49-F238E27FC236}">
                <a16:creationId xmlns:a16="http://schemas.microsoft.com/office/drawing/2014/main" id="{205DE1D3-D7D0-44CA-BFB4-A6314503C7E5}"/>
              </a:ext>
            </a:extLst>
          </p:cNvPr>
          <p:cNvSpPr>
            <a:spLocks noGrp="1"/>
          </p:cNvSpPr>
          <p:nvPr>
            <p:ph type="pic" sz="quarter" idx="19"/>
          </p:nvPr>
        </p:nvSpPr>
        <p:spPr>
          <a:xfrm>
            <a:off x="1071259" y="1959696"/>
            <a:ext cx="1242204" cy="1242204"/>
          </a:xfrm>
          <a:prstGeom prst="rect">
            <a:avLst/>
          </a:prstGeom>
        </p:spPr>
        <p:txBody>
          <a:bodyPr wrap="square">
            <a:noAutofit/>
          </a:bodyPr>
          <a:lstStyle/>
          <a:p>
            <a:endParaRPr lang="en-US" dirty="0"/>
          </a:p>
        </p:txBody>
      </p:sp>
    </p:spTree>
    <p:extLst>
      <p:ext uri="{BB962C8B-B14F-4D97-AF65-F5344CB8AC3E}">
        <p14:creationId xmlns:p14="http://schemas.microsoft.com/office/powerpoint/2010/main" val="38432646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6_Full Image without Header &amp; Footer">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9F52AC60-0FFA-4A17-9008-3972B85667AA}"/>
              </a:ext>
            </a:extLst>
          </p:cNvPr>
          <p:cNvSpPr>
            <a:spLocks noGrp="1"/>
          </p:cNvSpPr>
          <p:nvPr>
            <p:ph type="pic" sz="quarter" idx="11"/>
          </p:nvPr>
        </p:nvSpPr>
        <p:spPr>
          <a:xfrm>
            <a:off x="5010149" y="1785006"/>
            <a:ext cx="2371725" cy="1962150"/>
          </a:xfrm>
          <a:custGeom>
            <a:avLst/>
            <a:gdLst>
              <a:gd name="connsiteX0" fmla="*/ 0 w 2371725"/>
              <a:gd name="connsiteY0" fmla="*/ 0 h 1962150"/>
              <a:gd name="connsiteX1" fmla="*/ 2371725 w 2371725"/>
              <a:gd name="connsiteY1" fmla="*/ 0 h 1962150"/>
              <a:gd name="connsiteX2" fmla="*/ 2371725 w 2371725"/>
              <a:gd name="connsiteY2" fmla="*/ 1962150 h 1962150"/>
              <a:gd name="connsiteX3" fmla="*/ 0 w 2371725"/>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2371725" h="1962150">
                <a:moveTo>
                  <a:pt x="0" y="0"/>
                </a:moveTo>
                <a:lnTo>
                  <a:pt x="2371725" y="0"/>
                </a:lnTo>
                <a:lnTo>
                  <a:pt x="2371725" y="1962150"/>
                </a:lnTo>
                <a:lnTo>
                  <a:pt x="0" y="1962150"/>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529046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2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CEA5A9A-4EBA-4F53-B6B7-D7BAA3C0FAAA}"/>
              </a:ext>
            </a:extLst>
          </p:cNvPr>
          <p:cNvSpPr>
            <a:spLocks noGrp="1"/>
          </p:cNvSpPr>
          <p:nvPr>
            <p:ph type="pic" sz="quarter" idx="11"/>
          </p:nvPr>
        </p:nvSpPr>
        <p:spPr>
          <a:xfrm>
            <a:off x="890589" y="1740037"/>
            <a:ext cx="4916508" cy="2063418"/>
          </a:xfrm>
          <a:custGeom>
            <a:avLst/>
            <a:gdLst>
              <a:gd name="connsiteX0" fmla="*/ 0 w 4916508"/>
              <a:gd name="connsiteY0" fmla="*/ 0 h 2063418"/>
              <a:gd name="connsiteX1" fmla="*/ 4916508 w 4916508"/>
              <a:gd name="connsiteY1" fmla="*/ 0 h 2063418"/>
              <a:gd name="connsiteX2" fmla="*/ 4916508 w 4916508"/>
              <a:gd name="connsiteY2" fmla="*/ 2063418 h 2063418"/>
              <a:gd name="connsiteX3" fmla="*/ 0 w 4916508"/>
              <a:gd name="connsiteY3" fmla="*/ 2063418 h 2063418"/>
            </a:gdLst>
            <a:ahLst/>
            <a:cxnLst>
              <a:cxn ang="0">
                <a:pos x="connsiteX0" y="connsiteY0"/>
              </a:cxn>
              <a:cxn ang="0">
                <a:pos x="connsiteX1" y="connsiteY1"/>
              </a:cxn>
              <a:cxn ang="0">
                <a:pos x="connsiteX2" y="connsiteY2"/>
              </a:cxn>
              <a:cxn ang="0">
                <a:pos x="connsiteX3" y="connsiteY3"/>
              </a:cxn>
            </a:cxnLst>
            <a:rect l="l" t="t" r="r" b="b"/>
            <a:pathLst>
              <a:path w="4916508" h="2063418">
                <a:moveTo>
                  <a:pt x="0" y="0"/>
                </a:moveTo>
                <a:lnTo>
                  <a:pt x="4916508" y="0"/>
                </a:lnTo>
                <a:lnTo>
                  <a:pt x="4916508" y="2063418"/>
                </a:lnTo>
                <a:lnTo>
                  <a:pt x="0" y="2063418"/>
                </a:lnTo>
                <a:close/>
              </a:path>
            </a:pathLst>
          </a:custGeom>
        </p:spPr>
        <p:txBody>
          <a:bodyPr wrap="square" anchor="ctr">
            <a:noAutofit/>
          </a:bodyPr>
          <a:lstStyle>
            <a:lvl1pPr marL="0" indent="0" algn="ctr">
              <a:buNone/>
              <a:defRPr sz="1200"/>
            </a:lvl1pPr>
          </a:lstStyle>
          <a:p>
            <a:endParaRPr lang="en-US" dirty="0"/>
          </a:p>
        </p:txBody>
      </p:sp>
      <p:sp>
        <p:nvSpPr>
          <p:cNvPr id="9" name="Picture Placeholder 8">
            <a:extLst>
              <a:ext uri="{FF2B5EF4-FFF2-40B4-BE49-F238E27FC236}">
                <a16:creationId xmlns:a16="http://schemas.microsoft.com/office/drawing/2014/main" id="{2A452F7F-FB28-4786-8A57-515FCE055807}"/>
              </a:ext>
            </a:extLst>
          </p:cNvPr>
          <p:cNvSpPr>
            <a:spLocks noGrp="1"/>
          </p:cNvSpPr>
          <p:nvPr>
            <p:ph type="pic" sz="quarter" idx="12"/>
          </p:nvPr>
        </p:nvSpPr>
        <p:spPr>
          <a:xfrm>
            <a:off x="890589" y="3903994"/>
            <a:ext cx="4916508" cy="2063418"/>
          </a:xfrm>
          <a:custGeom>
            <a:avLst/>
            <a:gdLst>
              <a:gd name="connsiteX0" fmla="*/ 0 w 4916508"/>
              <a:gd name="connsiteY0" fmla="*/ 0 h 2063418"/>
              <a:gd name="connsiteX1" fmla="*/ 4916508 w 4916508"/>
              <a:gd name="connsiteY1" fmla="*/ 0 h 2063418"/>
              <a:gd name="connsiteX2" fmla="*/ 4916508 w 4916508"/>
              <a:gd name="connsiteY2" fmla="*/ 2063418 h 2063418"/>
              <a:gd name="connsiteX3" fmla="*/ 0 w 4916508"/>
              <a:gd name="connsiteY3" fmla="*/ 2063418 h 2063418"/>
            </a:gdLst>
            <a:ahLst/>
            <a:cxnLst>
              <a:cxn ang="0">
                <a:pos x="connsiteX0" y="connsiteY0"/>
              </a:cxn>
              <a:cxn ang="0">
                <a:pos x="connsiteX1" y="connsiteY1"/>
              </a:cxn>
              <a:cxn ang="0">
                <a:pos x="connsiteX2" y="connsiteY2"/>
              </a:cxn>
              <a:cxn ang="0">
                <a:pos x="connsiteX3" y="connsiteY3"/>
              </a:cxn>
            </a:cxnLst>
            <a:rect l="l" t="t" r="r" b="b"/>
            <a:pathLst>
              <a:path w="4916508" h="2063418">
                <a:moveTo>
                  <a:pt x="0" y="0"/>
                </a:moveTo>
                <a:lnTo>
                  <a:pt x="4916508" y="0"/>
                </a:lnTo>
                <a:lnTo>
                  <a:pt x="4916508" y="2063418"/>
                </a:lnTo>
                <a:lnTo>
                  <a:pt x="0" y="2063418"/>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245207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1_Full Image without Header &amp; Foot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031452A-3EA8-4C5B-8CC2-1B93BA722FF5}"/>
              </a:ext>
            </a:extLst>
          </p:cNvPr>
          <p:cNvSpPr>
            <a:spLocks noGrp="1"/>
          </p:cNvSpPr>
          <p:nvPr>
            <p:ph type="pic" sz="quarter" idx="11"/>
          </p:nvPr>
        </p:nvSpPr>
        <p:spPr>
          <a:xfrm>
            <a:off x="4572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dirty="0"/>
          </a:p>
        </p:txBody>
      </p:sp>
      <p:sp>
        <p:nvSpPr>
          <p:cNvPr id="9" name="Picture Placeholder 8">
            <a:extLst>
              <a:ext uri="{FF2B5EF4-FFF2-40B4-BE49-F238E27FC236}">
                <a16:creationId xmlns:a16="http://schemas.microsoft.com/office/drawing/2014/main" id="{56931D46-3C62-4B7F-97F9-A02313F04317}"/>
              </a:ext>
            </a:extLst>
          </p:cNvPr>
          <p:cNvSpPr>
            <a:spLocks noGrp="1"/>
          </p:cNvSpPr>
          <p:nvPr>
            <p:ph type="pic" sz="quarter" idx="12"/>
          </p:nvPr>
        </p:nvSpPr>
        <p:spPr>
          <a:xfrm>
            <a:off x="8382000" y="4371976"/>
            <a:ext cx="3810000" cy="2486025"/>
          </a:xfrm>
          <a:custGeom>
            <a:avLst/>
            <a:gdLst>
              <a:gd name="connsiteX0" fmla="*/ 0 w 3810000"/>
              <a:gd name="connsiteY0" fmla="*/ 0 h 2486025"/>
              <a:gd name="connsiteX1" fmla="*/ 3810000 w 3810000"/>
              <a:gd name="connsiteY1" fmla="*/ 0 h 2486025"/>
              <a:gd name="connsiteX2" fmla="*/ 3810000 w 3810000"/>
              <a:gd name="connsiteY2" fmla="*/ 2486025 h 2486025"/>
              <a:gd name="connsiteX3" fmla="*/ 0 w 3810000"/>
              <a:gd name="connsiteY3" fmla="*/ 2486025 h 2486025"/>
            </a:gdLst>
            <a:ahLst/>
            <a:cxnLst>
              <a:cxn ang="0">
                <a:pos x="connsiteX0" y="connsiteY0"/>
              </a:cxn>
              <a:cxn ang="0">
                <a:pos x="connsiteX1" y="connsiteY1"/>
              </a:cxn>
              <a:cxn ang="0">
                <a:pos x="connsiteX2" y="connsiteY2"/>
              </a:cxn>
              <a:cxn ang="0">
                <a:pos x="connsiteX3" y="connsiteY3"/>
              </a:cxn>
            </a:cxnLst>
            <a:rect l="l" t="t" r="r" b="b"/>
            <a:pathLst>
              <a:path w="3810000" h="2486025">
                <a:moveTo>
                  <a:pt x="0" y="0"/>
                </a:moveTo>
                <a:lnTo>
                  <a:pt x="3810000" y="0"/>
                </a:lnTo>
                <a:lnTo>
                  <a:pt x="3810000" y="2486025"/>
                </a:lnTo>
                <a:lnTo>
                  <a:pt x="0" y="2486025"/>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6360072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57630"/>
      </p:ext>
    </p:extLst>
  </p:cSld>
  <p:clrMap bg1="lt1" tx1="dk1" bg2="lt2" tx2="dk2" accent1="accent1" accent2="accent2" accent3="accent3" accent4="accent4" accent5="accent5" accent6="accent6" hlink="hlink" folHlink="folHlink"/>
  <p:sldLayoutIdLst>
    <p:sldLayoutId id="2147483774" r:id="rId1"/>
    <p:sldLayoutId id="2147483778" r:id="rId2"/>
    <p:sldLayoutId id="2147483801" r:id="rId3"/>
    <p:sldLayoutId id="2147483803" r:id="rId4"/>
    <p:sldLayoutId id="2147483804" r:id="rId5"/>
    <p:sldLayoutId id="2147483805" r:id="rId6"/>
    <p:sldLayoutId id="2147483802" r:id="rId7"/>
    <p:sldLayoutId id="2147483808" r:id="rId8"/>
    <p:sldLayoutId id="2147483807" r:id="rId9"/>
    <p:sldLayoutId id="2147483806" r:id="rId10"/>
    <p:sldLayoutId id="2147483809" r:id="rId11"/>
    <p:sldLayoutId id="2147483810" r:id="rId12"/>
    <p:sldLayoutId id="2147483811" r:id="rId13"/>
    <p:sldLayoutId id="2147483783" r:id="rId14"/>
    <p:sldLayoutId id="2147483785" r:id="rId15"/>
    <p:sldLayoutId id="2147483784" r:id="rId16"/>
    <p:sldLayoutId id="2147483775" r:id="rId17"/>
    <p:sldLayoutId id="2147483782" r:id="rId18"/>
    <p:sldLayoutId id="2147483816" r:id="rId19"/>
    <p:sldLayoutId id="2147483817" r:id="rId20"/>
    <p:sldLayoutId id="2147483797" r:id="rId21"/>
    <p:sldLayoutId id="2147483780" r:id="rId22"/>
    <p:sldLayoutId id="2147483798" r:id="rId23"/>
    <p:sldLayoutId id="2147483781" r:id="rId24"/>
    <p:sldLayoutId id="2147483779" r:id="rId25"/>
    <p:sldLayoutId id="2147483776"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77" r:id="rId38"/>
    <p:sldLayoutId id="2147483799" r:id="rId39"/>
    <p:sldLayoutId id="2147483800" r:id="rId40"/>
    <p:sldLayoutId id="2147483823" r:id="rId41"/>
    <p:sldLayoutId id="2147483812" r:id="rId42"/>
    <p:sldLayoutId id="2147483813" r:id="rId43"/>
    <p:sldLayoutId id="2147483814" r:id="rId44"/>
    <p:sldLayoutId id="2147483815" r:id="rId45"/>
    <p:sldLayoutId id="2147483818" r:id="rId46"/>
    <p:sldLayoutId id="2147483819" r:id="rId47"/>
    <p:sldLayoutId id="2147483820" r:id="rId48"/>
    <p:sldLayoutId id="2147483821" r:id="rId49"/>
    <p:sldLayoutId id="2147483822" r:id="rId50"/>
  </p:sldLayoutIdLst>
  <p:hf hdr="0" dt="0"/>
  <p:txStyles>
    <p:title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ctr"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emf"/><Relationship Id="rId1" Type="http://schemas.openxmlformats.org/officeDocument/2006/relationships/slideLayout" Target="../slideLayouts/slideLayout30.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emf"/><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8.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4.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8.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emf"/><Relationship Id="rId2" Type="http://schemas.openxmlformats.org/officeDocument/2006/relationships/image" Target="../media/image6.jpeg"/><Relationship Id="rId1" Type="http://schemas.openxmlformats.org/officeDocument/2006/relationships/slideLayout" Target="../slideLayouts/slideLayout31.xml"/><Relationship Id="rId6" Type="http://schemas.openxmlformats.org/officeDocument/2006/relationships/image" Target="../media/image10.emf"/><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emf"/><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media/image2.emf"/><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hyperlink" Target="https://www.linkedin.com/in/amit-kumar-mb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C90D800-6467-8E40-B383-FDAA6A8819D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a:xfrm>
            <a:off x="-1" y="0"/>
            <a:ext cx="12192000" cy="6858000"/>
          </a:xfrm>
        </p:spPr>
      </p:pic>
      <p:sp>
        <p:nvSpPr>
          <p:cNvPr id="4" name="Rectangle 3">
            <a:extLst>
              <a:ext uri="{FF2B5EF4-FFF2-40B4-BE49-F238E27FC236}">
                <a16:creationId xmlns:a16="http://schemas.microsoft.com/office/drawing/2014/main" id="{3B46BAC0-9FB8-8E4D-9084-0D132B80A6F7}"/>
              </a:ext>
            </a:extLst>
          </p:cNvPr>
          <p:cNvSpPr/>
          <p:nvPr/>
        </p:nvSpPr>
        <p:spPr>
          <a:xfrm rot="10800000">
            <a:off x="-1" y="1940169"/>
            <a:ext cx="12191999" cy="2977662"/>
          </a:xfrm>
          <a:prstGeom prst="rect">
            <a:avLst/>
          </a:prstGeom>
          <a:gradFill flip="none" rotWithShape="1">
            <a:gsLst>
              <a:gs pos="50000">
                <a:srgbClr val="465D6C"/>
              </a:gs>
              <a:gs pos="0">
                <a:schemeClr val="accent2">
                  <a:lumMod val="0"/>
                  <a:lumOff val="100000"/>
                  <a:alpha val="0"/>
                </a:schemeClr>
              </a:gs>
              <a:gs pos="26000">
                <a:srgbClr val="85B0CD">
                  <a:alpha val="74000"/>
                </a:srgbClr>
              </a:gs>
              <a:gs pos="0">
                <a:schemeClr val="accent2">
                  <a:lumMod val="0"/>
                  <a:lumOff val="100000"/>
                  <a:alpha val="9000"/>
                </a:schemeClr>
              </a:gs>
              <a:gs pos="100000">
                <a:schemeClr val="accent2">
                  <a:lumMod val="100000"/>
                  <a:alpha val="69775"/>
                </a:schemeClr>
              </a:gs>
            </a:gsLst>
            <a:lin ang="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0657373-B2F5-BA40-BF57-63A91DEB75AE}"/>
              </a:ext>
            </a:extLst>
          </p:cNvPr>
          <p:cNvPicPr>
            <a:picLocks noChangeAspect="1"/>
          </p:cNvPicPr>
          <p:nvPr/>
        </p:nvPicPr>
        <p:blipFill>
          <a:blip r:embed="rId3"/>
          <a:stretch>
            <a:fillRect/>
          </a:stretch>
        </p:blipFill>
        <p:spPr>
          <a:xfrm>
            <a:off x="2695086" y="2402816"/>
            <a:ext cx="6801826" cy="2052368"/>
          </a:xfrm>
          <a:prstGeom prst="rect">
            <a:avLst/>
          </a:prstGeom>
        </p:spPr>
      </p:pic>
      <p:sp>
        <p:nvSpPr>
          <p:cNvPr id="19" name="Rectangle 18">
            <a:extLst>
              <a:ext uri="{FF2B5EF4-FFF2-40B4-BE49-F238E27FC236}">
                <a16:creationId xmlns:a16="http://schemas.microsoft.com/office/drawing/2014/main" id="{2396071F-D486-1C44-B360-7590AB03C751}"/>
              </a:ext>
            </a:extLst>
          </p:cNvPr>
          <p:cNvSpPr/>
          <p:nvPr/>
        </p:nvSpPr>
        <p:spPr>
          <a:xfrm rot="10800000">
            <a:off x="7088554" y="1726704"/>
            <a:ext cx="5103444" cy="213216"/>
          </a:xfrm>
          <a:prstGeom prst="rect">
            <a:avLst/>
          </a:prstGeom>
          <a:gradFill>
            <a:gsLst>
              <a:gs pos="0">
                <a:schemeClr val="accent3"/>
              </a:gs>
              <a:gs pos="75000">
                <a:schemeClr val="accent3">
                  <a:lumMod val="60000"/>
                  <a:lumOff val="40000"/>
                  <a:alpha val="83563"/>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FAD75F9-7E90-C349-81E4-925588E85124}"/>
              </a:ext>
            </a:extLst>
          </p:cNvPr>
          <p:cNvSpPr/>
          <p:nvPr/>
        </p:nvSpPr>
        <p:spPr>
          <a:xfrm>
            <a:off x="0" y="4917831"/>
            <a:ext cx="4892429" cy="213216"/>
          </a:xfrm>
          <a:prstGeom prst="rect">
            <a:avLst/>
          </a:prstGeom>
          <a:gradFill>
            <a:gsLst>
              <a:gs pos="0">
                <a:schemeClr val="accent3"/>
              </a:gs>
              <a:gs pos="63000">
                <a:schemeClr val="accent3">
                  <a:lumMod val="60000"/>
                  <a:lumOff val="40000"/>
                  <a:alpha val="83563"/>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728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10;&#10;Description automatically generated">
            <a:extLst>
              <a:ext uri="{FF2B5EF4-FFF2-40B4-BE49-F238E27FC236}">
                <a16:creationId xmlns:a16="http://schemas.microsoft.com/office/drawing/2014/main" id="{98697B6B-C081-D048-A789-FEA6A6C6A9B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12" name="Rectangle 11">
            <a:extLst>
              <a:ext uri="{FF2B5EF4-FFF2-40B4-BE49-F238E27FC236}">
                <a16:creationId xmlns:a16="http://schemas.microsoft.com/office/drawing/2014/main" id="{D76FA0AA-7AF4-8448-8E48-6F2FE7DE6ACB}"/>
              </a:ext>
            </a:extLst>
          </p:cNvPr>
          <p:cNvSpPr/>
          <p:nvPr/>
        </p:nvSpPr>
        <p:spPr>
          <a:xfrm>
            <a:off x="-1" y="0"/>
            <a:ext cx="12192000" cy="6858000"/>
          </a:xfrm>
          <a:prstGeom prst="rect">
            <a:avLst/>
          </a:prstGeom>
          <a:solidFill>
            <a:schemeClr val="tx2">
              <a:alpha val="3556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4D7D1B9-2D3A-4696-8461-7025DFF7E1A3}"/>
              </a:ext>
            </a:extLst>
          </p:cNvPr>
          <p:cNvSpPr/>
          <p:nvPr/>
        </p:nvSpPr>
        <p:spPr>
          <a:xfrm rot="10800000">
            <a:off x="1363807" y="226646"/>
            <a:ext cx="9464385" cy="5424920"/>
          </a:xfrm>
          <a:prstGeom prst="rect">
            <a:avLst/>
          </a:prstGeom>
          <a:gradFill>
            <a:gsLst>
              <a:gs pos="0">
                <a:srgbClr val="85B0CD">
                  <a:alpha val="81807"/>
                </a:srgbClr>
              </a:gs>
              <a:gs pos="50000">
                <a:srgbClr val="465D6C">
                  <a:alpha val="82000"/>
                </a:srgb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D9A4A4A-D5B4-4B55-BE63-4A2F53CA5727}"/>
              </a:ext>
            </a:extLst>
          </p:cNvPr>
          <p:cNvCxnSpPr/>
          <p:nvPr/>
        </p:nvCxnSpPr>
        <p:spPr>
          <a:xfrm>
            <a:off x="2424650" y="3468149"/>
            <a:ext cx="55154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0C14C1-0730-3742-9E25-A14AB0051056}"/>
              </a:ext>
            </a:extLst>
          </p:cNvPr>
          <p:cNvSpPr txBox="1"/>
          <p:nvPr/>
        </p:nvSpPr>
        <p:spPr>
          <a:xfrm>
            <a:off x="2252171" y="2309094"/>
            <a:ext cx="5565951" cy="1049454"/>
          </a:xfrm>
          <a:prstGeom prst="rect">
            <a:avLst/>
          </a:prstGeom>
          <a:noFill/>
        </p:spPr>
        <p:txBody>
          <a:bodyPr wrap="square" rtlCol="0" anchor="ctr">
            <a:spAutoFit/>
          </a:bodyPr>
          <a:lstStyle/>
          <a:p>
            <a:pPr fontAlgn="base">
              <a:lnSpc>
                <a:spcPts val="3700"/>
              </a:lnSpc>
            </a:pPr>
            <a:r>
              <a:rPr lang="en-GB" sz="4000" dirty="0">
                <a:solidFill>
                  <a:schemeClr val="accent6"/>
                </a:solidFill>
                <a:latin typeface="+mj-lt"/>
                <a:ea typeface="Open Sans" panose="020B0606030504020204" pitchFamily="34" charset="0"/>
                <a:cs typeface="Open Sans" panose="020B0606030504020204" pitchFamily="34" charset="0"/>
              </a:rPr>
              <a:t>OUR</a:t>
            </a:r>
          </a:p>
          <a:p>
            <a:pPr fontAlgn="base">
              <a:lnSpc>
                <a:spcPts val="3700"/>
              </a:lnSpc>
            </a:pPr>
            <a:r>
              <a:rPr lang="en-GB" sz="4000" b="1" dirty="0">
                <a:solidFill>
                  <a:schemeClr val="accent6"/>
                </a:solidFill>
                <a:latin typeface="+mj-lt"/>
                <a:ea typeface="Open Sans" panose="020B0606030504020204" pitchFamily="34" charset="0"/>
                <a:cs typeface="Open Sans" panose="020B0606030504020204" pitchFamily="34" charset="0"/>
              </a:rPr>
              <a:t>SERVICES</a:t>
            </a:r>
            <a:endParaRPr lang="en-US" sz="4000" b="1" dirty="0">
              <a:solidFill>
                <a:schemeClr val="accent6"/>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F345E32-3124-924A-A4CC-C0D2F596702B}"/>
              </a:ext>
            </a:extLst>
          </p:cNvPr>
          <p:cNvSpPr/>
          <p:nvPr/>
        </p:nvSpPr>
        <p:spPr>
          <a:xfrm>
            <a:off x="1363807" y="5275386"/>
            <a:ext cx="9464385" cy="148676"/>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8AA855F-3A59-5249-8E30-C07E9A8C80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984" y="6076263"/>
            <a:ext cx="1978516" cy="596993"/>
          </a:xfrm>
          <a:prstGeom prst="rect">
            <a:avLst/>
          </a:prstGeom>
          <a:effectLst>
            <a:outerShdw blurRad="50800" dist="27102" dir="5400000" algn="ctr" rotWithShape="0">
              <a:schemeClr val="tx1"/>
            </a:outerShdw>
          </a:effectLst>
        </p:spPr>
      </p:pic>
    </p:spTree>
    <p:extLst>
      <p:ext uri="{BB962C8B-B14F-4D97-AF65-F5344CB8AC3E}">
        <p14:creationId xmlns:p14="http://schemas.microsoft.com/office/powerpoint/2010/main" val="178450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390A59-6242-B64B-B4F6-43692CB7D29F}"/>
              </a:ext>
            </a:extLst>
          </p:cNvPr>
          <p:cNvPicPr>
            <a:picLocks noChangeAspect="1"/>
          </p:cNvPicPr>
          <p:nvPr/>
        </p:nvPicPr>
        <p:blipFill rotWithShape="1">
          <a:blip r:embed="rId2" cstate="print">
            <a:alphaModFix amt="28000"/>
            <a:extLst>
              <a:ext uri="{28A0092B-C50C-407E-A947-70E740481C1C}">
                <a14:useLocalDpi xmlns:a14="http://schemas.microsoft.com/office/drawing/2010/main"/>
              </a:ext>
            </a:extLst>
          </a:blip>
          <a:srcRect l="21473" r="25137" b="66669"/>
          <a:stretch/>
        </p:blipFill>
        <p:spPr>
          <a:xfrm>
            <a:off x="5632216" y="-551826"/>
            <a:ext cx="7268197" cy="3980826"/>
          </a:xfrm>
          <a:prstGeom prst="rect">
            <a:avLst/>
          </a:prstGeom>
        </p:spPr>
      </p:pic>
      <p:sp>
        <p:nvSpPr>
          <p:cNvPr id="11" name="TextBox 10">
            <a:extLst>
              <a:ext uri="{FF2B5EF4-FFF2-40B4-BE49-F238E27FC236}">
                <a16:creationId xmlns:a16="http://schemas.microsoft.com/office/drawing/2014/main" id="{687D9C75-ED19-ED4F-A39A-12AE5591DD0E}"/>
              </a:ext>
            </a:extLst>
          </p:cNvPr>
          <p:cNvSpPr txBox="1"/>
          <p:nvPr/>
        </p:nvSpPr>
        <p:spPr>
          <a:xfrm>
            <a:off x="1852249" y="1313089"/>
            <a:ext cx="2821351"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OUR </a:t>
            </a:r>
            <a:r>
              <a:rPr lang="en-GB" sz="4000" b="1" dirty="0">
                <a:solidFill>
                  <a:srgbClr val="465D6C"/>
                </a:solidFill>
                <a:latin typeface="+mj-lt"/>
                <a:ea typeface="Open Sans" panose="020B0606030504020204" pitchFamily="34" charset="0"/>
                <a:cs typeface="Open Sans" panose="020B0606030504020204" pitchFamily="34" charset="0"/>
              </a:rPr>
              <a:t>SERVICES</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pic>
        <p:nvPicPr>
          <p:cNvPr id="4" name="Picture Placeholder 3" descr="A cat on a computer&#10;&#10;Description automatically generated with low confidence">
            <a:extLst>
              <a:ext uri="{FF2B5EF4-FFF2-40B4-BE49-F238E27FC236}">
                <a16:creationId xmlns:a16="http://schemas.microsoft.com/office/drawing/2014/main" id="{CF38CCCC-CFB8-384D-838A-2A771DE57F3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a:fillRect/>
          </a:stretch>
        </p:blipFill>
        <p:spPr>
          <a:xfrm>
            <a:off x="4149975" y="3187700"/>
            <a:ext cx="3898900" cy="2603500"/>
          </a:xfrm>
        </p:spPr>
      </p:pic>
      <p:sp>
        <p:nvSpPr>
          <p:cNvPr id="28" name="Rectangle 27">
            <a:extLst>
              <a:ext uri="{FF2B5EF4-FFF2-40B4-BE49-F238E27FC236}">
                <a16:creationId xmlns:a16="http://schemas.microsoft.com/office/drawing/2014/main" id="{E2EA11CD-CB94-4B8C-8A99-677A32ABC5F1}"/>
              </a:ext>
            </a:extLst>
          </p:cNvPr>
          <p:cNvSpPr/>
          <p:nvPr/>
        </p:nvSpPr>
        <p:spPr>
          <a:xfrm>
            <a:off x="4149976" y="3187697"/>
            <a:ext cx="3898900" cy="2603500"/>
          </a:xfrm>
          <a:prstGeom prst="rect">
            <a:avLst/>
          </a:prstGeom>
          <a:solidFill>
            <a:schemeClr val="accent3">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AADBFD37-3C75-43B2-919A-F458B0E965B6}"/>
              </a:ext>
            </a:extLst>
          </p:cNvPr>
          <p:cNvCxnSpPr/>
          <p:nvPr/>
        </p:nvCxnSpPr>
        <p:spPr>
          <a:xfrm>
            <a:off x="4712675" y="1322918"/>
            <a:ext cx="0" cy="89704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95EE7D2C-D252-454B-8DBF-EB6842D701D2}"/>
              </a:ext>
            </a:extLst>
          </p:cNvPr>
          <p:cNvSpPr/>
          <p:nvPr/>
        </p:nvSpPr>
        <p:spPr>
          <a:xfrm>
            <a:off x="4787082" y="1407748"/>
            <a:ext cx="2821349" cy="727379"/>
          </a:xfrm>
          <a:prstGeom prst="rect">
            <a:avLst/>
          </a:prstGeom>
        </p:spPr>
        <p:txBody>
          <a:bodyPr wrap="square">
            <a:spAutoFit/>
          </a:bodyPr>
          <a:lstStyle/>
          <a:p>
            <a:pPr>
              <a:lnSpc>
                <a:spcPts val="1700"/>
              </a:lnSpc>
            </a:pPr>
            <a:r>
              <a:rPr lang="en-GB" sz="1300" b="1" dirty="0">
                <a:solidFill>
                  <a:srgbClr val="85B0CD"/>
                </a:solidFill>
                <a:latin typeface="Lato" panose="020F0502020204030203" pitchFamily="34" charset="0"/>
                <a:ea typeface="Open Sans" panose="020B0606030504020204" pitchFamily="34" charset="0"/>
                <a:cs typeface="Open Sans" panose="020B0606030504020204" pitchFamily="34" charset="0"/>
              </a:rPr>
              <a:t>We are the conductors of orchestrating data so that systems and businesses can communicate.</a:t>
            </a:r>
          </a:p>
        </p:txBody>
      </p:sp>
      <p:pic>
        <p:nvPicPr>
          <p:cNvPr id="8" name="Picture Placeholder 7">
            <a:extLst>
              <a:ext uri="{FF2B5EF4-FFF2-40B4-BE49-F238E27FC236}">
                <a16:creationId xmlns:a16="http://schemas.microsoft.com/office/drawing/2014/main" id="{92AF5EC4-CF32-3F4A-9209-80F05483069D}"/>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p:blipFill>
        <p:spPr>
          <a:xfrm>
            <a:off x="-8792" y="3187700"/>
            <a:ext cx="3898901" cy="2603500"/>
          </a:xfrm>
        </p:spPr>
      </p:pic>
      <p:pic>
        <p:nvPicPr>
          <p:cNvPr id="10" name="Picture Placeholder 9">
            <a:extLst>
              <a:ext uri="{FF2B5EF4-FFF2-40B4-BE49-F238E27FC236}">
                <a16:creationId xmlns:a16="http://schemas.microsoft.com/office/drawing/2014/main" id="{E90D4C7E-DF5F-AC48-9C13-46A19C9BD7C6}"/>
              </a:ext>
            </a:extLst>
          </p:cNvPr>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a:stretch/>
        </p:blipFill>
        <p:spPr>
          <a:xfrm>
            <a:off x="8293100" y="3187700"/>
            <a:ext cx="3898900" cy="2603500"/>
          </a:xfrm>
        </p:spPr>
      </p:pic>
      <p:sp>
        <p:nvSpPr>
          <p:cNvPr id="12" name="Rectangle 11">
            <a:extLst>
              <a:ext uri="{FF2B5EF4-FFF2-40B4-BE49-F238E27FC236}">
                <a16:creationId xmlns:a16="http://schemas.microsoft.com/office/drawing/2014/main" id="{FA8344DE-6C87-8643-BF62-E06AD5BCA4B0}"/>
              </a:ext>
            </a:extLst>
          </p:cNvPr>
          <p:cNvSpPr/>
          <p:nvPr/>
        </p:nvSpPr>
        <p:spPr>
          <a:xfrm>
            <a:off x="1953844" y="2362543"/>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3B583E8-9EC8-7E44-8D8E-A39C0E58CF5D}"/>
              </a:ext>
            </a:extLst>
          </p:cNvPr>
          <p:cNvSpPr/>
          <p:nvPr/>
        </p:nvSpPr>
        <p:spPr>
          <a:xfrm>
            <a:off x="-8791" y="3187700"/>
            <a:ext cx="3898900" cy="2603500"/>
          </a:xfrm>
          <a:prstGeom prst="rect">
            <a:avLst/>
          </a:prstGeom>
          <a:solidFill>
            <a:schemeClr val="accent2">
              <a:alpha val="6257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ED0A6C0-E4E9-AA4A-A0ED-36238BCF96CB}"/>
              </a:ext>
            </a:extLst>
          </p:cNvPr>
          <p:cNvSpPr/>
          <p:nvPr/>
        </p:nvSpPr>
        <p:spPr>
          <a:xfrm>
            <a:off x="8293101" y="3187697"/>
            <a:ext cx="3898900" cy="2603500"/>
          </a:xfrm>
          <a:prstGeom prst="rect">
            <a:avLst/>
          </a:prstGeom>
          <a:solidFill>
            <a:srgbClr val="85B0CD">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D2C59F1-F5A9-D84C-BBF1-20A266972EBF}"/>
              </a:ext>
            </a:extLst>
          </p:cNvPr>
          <p:cNvSpPr txBox="1"/>
          <p:nvPr/>
        </p:nvSpPr>
        <p:spPr>
          <a:xfrm>
            <a:off x="631735" y="4333028"/>
            <a:ext cx="2617836" cy="312843"/>
          </a:xfrm>
          <a:prstGeom prst="rect">
            <a:avLst/>
          </a:prstGeom>
          <a:noFill/>
        </p:spPr>
        <p:txBody>
          <a:bodyPr wrap="square" rtlCol="0">
            <a:spAutoFit/>
          </a:bodyPr>
          <a:lstStyle/>
          <a:p>
            <a:pPr algn="ctr">
              <a:lnSpc>
                <a:spcPts val="1700"/>
              </a:lnSpc>
            </a:pPr>
            <a:r>
              <a:rPr lang="en-US" dirty="0">
                <a:solidFill>
                  <a:schemeClr val="bg1"/>
                </a:solidFill>
                <a:latin typeface="+mj-lt"/>
                <a:ea typeface="Roboto Bold" panose="02000000000000000000" pitchFamily="2" charset="0"/>
                <a:cs typeface="Open Sans" panose="020B0606030504020204" pitchFamily="34" charset="0"/>
              </a:rPr>
              <a:t>BIZTALK SERVICES</a:t>
            </a:r>
          </a:p>
        </p:txBody>
      </p:sp>
      <p:sp>
        <p:nvSpPr>
          <p:cNvPr id="17" name="TextBox 16">
            <a:extLst>
              <a:ext uri="{FF2B5EF4-FFF2-40B4-BE49-F238E27FC236}">
                <a16:creationId xmlns:a16="http://schemas.microsoft.com/office/drawing/2014/main" id="{24305DEC-A315-9B47-B949-C6573D57620C}"/>
              </a:ext>
            </a:extLst>
          </p:cNvPr>
          <p:cNvSpPr txBox="1"/>
          <p:nvPr/>
        </p:nvSpPr>
        <p:spPr>
          <a:xfrm>
            <a:off x="4787082" y="4224023"/>
            <a:ext cx="2617836" cy="530851"/>
          </a:xfrm>
          <a:prstGeom prst="rect">
            <a:avLst/>
          </a:prstGeom>
          <a:noFill/>
        </p:spPr>
        <p:txBody>
          <a:bodyPr wrap="square" rtlCol="0">
            <a:spAutoFit/>
          </a:bodyPr>
          <a:lstStyle/>
          <a:p>
            <a:pPr algn="ctr">
              <a:lnSpc>
                <a:spcPts val="1700"/>
              </a:lnSpc>
            </a:pPr>
            <a:r>
              <a:rPr lang="en-US" dirty="0">
                <a:solidFill>
                  <a:schemeClr val="bg1"/>
                </a:solidFill>
                <a:latin typeface="+mj-lt"/>
                <a:ea typeface="Roboto Bold" panose="02000000000000000000" pitchFamily="2" charset="0"/>
                <a:cs typeface="Open Sans" panose="020B0606030504020204" pitchFamily="34" charset="0"/>
              </a:rPr>
              <a:t>DATA INTEGRATION CONSULTING</a:t>
            </a:r>
          </a:p>
        </p:txBody>
      </p:sp>
      <p:sp>
        <p:nvSpPr>
          <p:cNvPr id="18" name="TextBox 17">
            <a:extLst>
              <a:ext uri="{FF2B5EF4-FFF2-40B4-BE49-F238E27FC236}">
                <a16:creationId xmlns:a16="http://schemas.microsoft.com/office/drawing/2014/main" id="{D624A5CB-F552-CE4B-BAC9-96C5787830F7}"/>
              </a:ext>
            </a:extLst>
          </p:cNvPr>
          <p:cNvSpPr txBox="1"/>
          <p:nvPr/>
        </p:nvSpPr>
        <p:spPr>
          <a:xfrm>
            <a:off x="8685977" y="4333026"/>
            <a:ext cx="3131372" cy="312843"/>
          </a:xfrm>
          <a:prstGeom prst="rect">
            <a:avLst/>
          </a:prstGeom>
          <a:noFill/>
        </p:spPr>
        <p:txBody>
          <a:bodyPr wrap="square" rtlCol="0">
            <a:spAutoFit/>
          </a:bodyPr>
          <a:lstStyle/>
          <a:p>
            <a:pPr algn="ctr">
              <a:lnSpc>
                <a:spcPts val="1700"/>
              </a:lnSpc>
            </a:pPr>
            <a:r>
              <a:rPr lang="en-US" dirty="0">
                <a:solidFill>
                  <a:schemeClr val="bg1"/>
                </a:solidFill>
                <a:latin typeface="+mj-lt"/>
                <a:ea typeface="Roboto Bold" panose="02000000000000000000" pitchFamily="2" charset="0"/>
                <a:cs typeface="Open Sans" panose="020B0606030504020204" pitchFamily="34" charset="0"/>
              </a:rPr>
              <a:t>CUSTOM APPLICATIONS</a:t>
            </a:r>
          </a:p>
        </p:txBody>
      </p:sp>
    </p:spTree>
    <p:extLst>
      <p:ext uri="{BB962C8B-B14F-4D97-AF65-F5344CB8AC3E}">
        <p14:creationId xmlns:p14="http://schemas.microsoft.com/office/powerpoint/2010/main" val="373237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C390A59-6242-B64B-B4F6-43692CB7D29F}"/>
              </a:ext>
            </a:extLst>
          </p:cNvPr>
          <p:cNvPicPr>
            <a:picLocks noChangeAspect="1"/>
          </p:cNvPicPr>
          <p:nvPr/>
        </p:nvPicPr>
        <p:blipFill rotWithShape="1">
          <a:blip r:embed="rId2" cstate="print">
            <a:alphaModFix amt="28000"/>
            <a:extLst>
              <a:ext uri="{28A0092B-C50C-407E-A947-70E740481C1C}">
                <a14:useLocalDpi xmlns:a14="http://schemas.microsoft.com/office/drawing/2010/main"/>
              </a:ext>
            </a:extLst>
          </a:blip>
          <a:srcRect l="21473" r="25137" b="66669"/>
          <a:stretch/>
        </p:blipFill>
        <p:spPr>
          <a:xfrm>
            <a:off x="5632216" y="-551826"/>
            <a:ext cx="7268197" cy="3980826"/>
          </a:xfrm>
          <a:prstGeom prst="rect">
            <a:avLst/>
          </a:prstGeom>
        </p:spPr>
      </p:pic>
      <p:sp>
        <p:nvSpPr>
          <p:cNvPr id="11" name="TextBox 10">
            <a:extLst>
              <a:ext uri="{FF2B5EF4-FFF2-40B4-BE49-F238E27FC236}">
                <a16:creationId xmlns:a16="http://schemas.microsoft.com/office/drawing/2014/main" id="{687D9C75-ED19-ED4F-A39A-12AE5591DD0E}"/>
              </a:ext>
            </a:extLst>
          </p:cNvPr>
          <p:cNvSpPr txBox="1"/>
          <p:nvPr/>
        </p:nvSpPr>
        <p:spPr>
          <a:xfrm>
            <a:off x="1206205" y="1226172"/>
            <a:ext cx="2821351"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ABOUT </a:t>
            </a:r>
            <a:r>
              <a:rPr lang="en-GB" sz="4000" b="1" dirty="0">
                <a:solidFill>
                  <a:srgbClr val="465D6C"/>
                </a:solidFill>
                <a:latin typeface="+mj-lt"/>
                <a:ea typeface="Open Sans" panose="020B0606030504020204" pitchFamily="34" charset="0"/>
                <a:cs typeface="Open Sans" panose="020B0606030504020204" pitchFamily="34" charset="0"/>
              </a:rPr>
              <a:t>AIDANT</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FA8344DE-6C87-8643-BF62-E06AD5BCA4B0}"/>
              </a:ext>
            </a:extLst>
          </p:cNvPr>
          <p:cNvSpPr/>
          <p:nvPr/>
        </p:nvSpPr>
        <p:spPr>
          <a:xfrm>
            <a:off x="1258105" y="2275626"/>
            <a:ext cx="502342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D2C59F1-F5A9-D84C-BBF1-20A266972EBF}"/>
              </a:ext>
            </a:extLst>
          </p:cNvPr>
          <p:cNvSpPr txBox="1"/>
          <p:nvPr/>
        </p:nvSpPr>
        <p:spPr>
          <a:xfrm>
            <a:off x="631735" y="4333028"/>
            <a:ext cx="2617836" cy="312843"/>
          </a:xfrm>
          <a:prstGeom prst="rect">
            <a:avLst/>
          </a:prstGeom>
          <a:noFill/>
        </p:spPr>
        <p:txBody>
          <a:bodyPr wrap="square" rtlCol="0">
            <a:spAutoFit/>
          </a:bodyPr>
          <a:lstStyle/>
          <a:p>
            <a:pPr algn="ctr">
              <a:lnSpc>
                <a:spcPts val="1700"/>
              </a:lnSpc>
            </a:pPr>
            <a:r>
              <a:rPr lang="en-US" dirty="0">
                <a:solidFill>
                  <a:schemeClr val="bg1"/>
                </a:solidFill>
                <a:latin typeface="+mj-lt"/>
                <a:ea typeface="Roboto Bold" panose="02000000000000000000" pitchFamily="2" charset="0"/>
                <a:cs typeface="Open Sans" panose="020B0606030504020204" pitchFamily="34" charset="0"/>
              </a:rPr>
              <a:t>BIZTALK SERVICES</a:t>
            </a:r>
          </a:p>
        </p:txBody>
      </p:sp>
      <p:sp>
        <p:nvSpPr>
          <p:cNvPr id="17" name="TextBox 16">
            <a:extLst>
              <a:ext uri="{FF2B5EF4-FFF2-40B4-BE49-F238E27FC236}">
                <a16:creationId xmlns:a16="http://schemas.microsoft.com/office/drawing/2014/main" id="{24305DEC-A315-9B47-B949-C6573D57620C}"/>
              </a:ext>
            </a:extLst>
          </p:cNvPr>
          <p:cNvSpPr txBox="1"/>
          <p:nvPr/>
        </p:nvSpPr>
        <p:spPr>
          <a:xfrm>
            <a:off x="4787082" y="4224023"/>
            <a:ext cx="2617836" cy="530851"/>
          </a:xfrm>
          <a:prstGeom prst="rect">
            <a:avLst/>
          </a:prstGeom>
          <a:noFill/>
        </p:spPr>
        <p:txBody>
          <a:bodyPr wrap="square" rtlCol="0">
            <a:spAutoFit/>
          </a:bodyPr>
          <a:lstStyle/>
          <a:p>
            <a:pPr algn="ctr">
              <a:lnSpc>
                <a:spcPts val="1700"/>
              </a:lnSpc>
            </a:pPr>
            <a:r>
              <a:rPr lang="en-US" dirty="0">
                <a:solidFill>
                  <a:schemeClr val="bg1"/>
                </a:solidFill>
                <a:latin typeface="+mj-lt"/>
                <a:ea typeface="Roboto Bold" panose="02000000000000000000" pitchFamily="2" charset="0"/>
                <a:cs typeface="Open Sans" panose="020B0606030504020204" pitchFamily="34" charset="0"/>
              </a:rPr>
              <a:t>DATA INTEGRATION CONSULTING</a:t>
            </a:r>
          </a:p>
        </p:txBody>
      </p:sp>
      <p:sp>
        <p:nvSpPr>
          <p:cNvPr id="18" name="TextBox 17">
            <a:extLst>
              <a:ext uri="{FF2B5EF4-FFF2-40B4-BE49-F238E27FC236}">
                <a16:creationId xmlns:a16="http://schemas.microsoft.com/office/drawing/2014/main" id="{D624A5CB-F552-CE4B-BAC9-96C5787830F7}"/>
              </a:ext>
            </a:extLst>
          </p:cNvPr>
          <p:cNvSpPr txBox="1"/>
          <p:nvPr/>
        </p:nvSpPr>
        <p:spPr>
          <a:xfrm>
            <a:off x="8685977" y="4333026"/>
            <a:ext cx="3131372" cy="312843"/>
          </a:xfrm>
          <a:prstGeom prst="rect">
            <a:avLst/>
          </a:prstGeom>
          <a:noFill/>
        </p:spPr>
        <p:txBody>
          <a:bodyPr wrap="square" rtlCol="0">
            <a:spAutoFit/>
          </a:bodyPr>
          <a:lstStyle/>
          <a:p>
            <a:pPr algn="ctr">
              <a:lnSpc>
                <a:spcPts val="1700"/>
              </a:lnSpc>
            </a:pPr>
            <a:r>
              <a:rPr lang="en-US" dirty="0">
                <a:solidFill>
                  <a:schemeClr val="bg1"/>
                </a:solidFill>
                <a:latin typeface="+mj-lt"/>
                <a:ea typeface="Roboto Bold" panose="02000000000000000000" pitchFamily="2" charset="0"/>
                <a:cs typeface="Open Sans" panose="020B0606030504020204" pitchFamily="34" charset="0"/>
              </a:rPr>
              <a:t>CUSTOM APPLICATIONS</a:t>
            </a:r>
          </a:p>
        </p:txBody>
      </p:sp>
      <p:sp>
        <p:nvSpPr>
          <p:cNvPr id="22" name="Rectangle 21">
            <a:extLst>
              <a:ext uri="{FF2B5EF4-FFF2-40B4-BE49-F238E27FC236}">
                <a16:creationId xmlns:a16="http://schemas.microsoft.com/office/drawing/2014/main" id="{DEC72BEB-810D-9D46-AA0C-F15DB12F0217}"/>
              </a:ext>
            </a:extLst>
          </p:cNvPr>
          <p:cNvSpPr/>
          <p:nvPr/>
        </p:nvSpPr>
        <p:spPr>
          <a:xfrm>
            <a:off x="-47198" y="3070649"/>
            <a:ext cx="12286395" cy="3787351"/>
          </a:xfrm>
          <a:prstGeom prst="rect">
            <a:avLst/>
          </a:prstGeom>
          <a:gradFill flip="none" rotWithShape="1">
            <a:gsLst>
              <a:gs pos="0">
                <a:srgbClr val="85B0CD"/>
              </a:gs>
              <a:gs pos="50000">
                <a:srgbClr val="465D6C">
                  <a:alpha val="89633"/>
                </a:srgbClr>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35" name="Group 34">
            <a:extLst>
              <a:ext uri="{FF2B5EF4-FFF2-40B4-BE49-F238E27FC236}">
                <a16:creationId xmlns:a16="http://schemas.microsoft.com/office/drawing/2014/main" id="{DED061EF-4980-8946-9664-BF6BD9FCFC21}"/>
              </a:ext>
            </a:extLst>
          </p:cNvPr>
          <p:cNvGrpSpPr/>
          <p:nvPr/>
        </p:nvGrpSpPr>
        <p:grpSpPr>
          <a:xfrm>
            <a:off x="7897611" y="5332953"/>
            <a:ext cx="1022500" cy="1022500"/>
            <a:chOff x="7273893" y="5246352"/>
            <a:chExt cx="1022500" cy="1022500"/>
          </a:xfrm>
        </p:grpSpPr>
        <p:sp>
          <p:nvSpPr>
            <p:cNvPr id="26" name="Oval 25">
              <a:extLst>
                <a:ext uri="{FF2B5EF4-FFF2-40B4-BE49-F238E27FC236}">
                  <a16:creationId xmlns:a16="http://schemas.microsoft.com/office/drawing/2014/main" id="{C30EC0FD-4A0F-AF49-AB57-421FBB1410DA}"/>
                </a:ext>
              </a:extLst>
            </p:cNvPr>
            <p:cNvSpPr/>
            <p:nvPr/>
          </p:nvSpPr>
          <p:spPr>
            <a:xfrm>
              <a:off x="7273893" y="5246352"/>
              <a:ext cx="1022500" cy="1022500"/>
            </a:xfrm>
            <a:prstGeom prst="ellipse">
              <a:avLst/>
            </a:prstGeom>
            <a:solidFill>
              <a:srgbClr val="85B0CD"/>
            </a:solidFill>
            <a:ln>
              <a:solidFill>
                <a:srgbClr val="85B0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Icon&#10;&#10;Description automatically generated">
              <a:extLst>
                <a:ext uri="{FF2B5EF4-FFF2-40B4-BE49-F238E27FC236}">
                  <a16:creationId xmlns:a16="http://schemas.microsoft.com/office/drawing/2014/main" id="{77354F2C-F08A-8343-A044-A17F234BB52E}"/>
                </a:ext>
              </a:extLst>
            </p:cNvPr>
            <p:cNvPicPr>
              <a:picLocks noChangeAspect="1"/>
            </p:cNvPicPr>
            <p:nvPr/>
          </p:nvPicPr>
          <p:blipFill>
            <a:blip r:embed="rId3"/>
            <a:stretch>
              <a:fillRect/>
            </a:stretch>
          </p:blipFill>
          <p:spPr>
            <a:xfrm>
              <a:off x="7498249" y="5424885"/>
              <a:ext cx="573787" cy="623097"/>
            </a:xfrm>
            <a:prstGeom prst="rect">
              <a:avLst/>
            </a:prstGeom>
          </p:spPr>
        </p:pic>
      </p:grpSp>
      <p:grpSp>
        <p:nvGrpSpPr>
          <p:cNvPr id="33" name="Group 32">
            <a:extLst>
              <a:ext uri="{FF2B5EF4-FFF2-40B4-BE49-F238E27FC236}">
                <a16:creationId xmlns:a16="http://schemas.microsoft.com/office/drawing/2014/main" id="{5C85C535-FF1C-A14F-B073-23D8AF34D88D}"/>
              </a:ext>
            </a:extLst>
          </p:cNvPr>
          <p:cNvGrpSpPr/>
          <p:nvPr/>
        </p:nvGrpSpPr>
        <p:grpSpPr>
          <a:xfrm>
            <a:off x="4200964" y="3532243"/>
            <a:ext cx="1022500" cy="1022500"/>
            <a:chOff x="1152035" y="3477807"/>
            <a:chExt cx="1022500" cy="1022500"/>
          </a:xfrm>
        </p:grpSpPr>
        <p:sp>
          <p:nvSpPr>
            <p:cNvPr id="23" name="Oval 22">
              <a:extLst>
                <a:ext uri="{FF2B5EF4-FFF2-40B4-BE49-F238E27FC236}">
                  <a16:creationId xmlns:a16="http://schemas.microsoft.com/office/drawing/2014/main" id="{00DE09C6-FED1-7241-B376-CF4E58B70DE3}"/>
                </a:ext>
              </a:extLst>
            </p:cNvPr>
            <p:cNvSpPr/>
            <p:nvPr/>
          </p:nvSpPr>
          <p:spPr>
            <a:xfrm>
              <a:off x="1152035" y="3477807"/>
              <a:ext cx="1022500" cy="1022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Icon&#10;&#10;Description automatically generated">
              <a:extLst>
                <a:ext uri="{FF2B5EF4-FFF2-40B4-BE49-F238E27FC236}">
                  <a16:creationId xmlns:a16="http://schemas.microsoft.com/office/drawing/2014/main" id="{6AF51422-3B2E-B64B-95A3-81DE57064FEA}"/>
                </a:ext>
              </a:extLst>
            </p:cNvPr>
            <p:cNvPicPr>
              <a:picLocks noChangeAspect="1"/>
            </p:cNvPicPr>
            <p:nvPr/>
          </p:nvPicPr>
          <p:blipFill>
            <a:blip r:embed="rId4"/>
            <a:stretch>
              <a:fillRect/>
            </a:stretch>
          </p:blipFill>
          <p:spPr>
            <a:xfrm>
              <a:off x="1357622" y="3715099"/>
              <a:ext cx="617947" cy="566451"/>
            </a:xfrm>
            <a:prstGeom prst="rect">
              <a:avLst/>
            </a:prstGeom>
          </p:spPr>
        </p:pic>
      </p:grpSp>
      <p:grpSp>
        <p:nvGrpSpPr>
          <p:cNvPr id="36" name="Group 35">
            <a:extLst>
              <a:ext uri="{FF2B5EF4-FFF2-40B4-BE49-F238E27FC236}">
                <a16:creationId xmlns:a16="http://schemas.microsoft.com/office/drawing/2014/main" id="{D758972A-32AD-5347-A94F-9E632D421EB1}"/>
              </a:ext>
            </a:extLst>
          </p:cNvPr>
          <p:cNvGrpSpPr/>
          <p:nvPr/>
        </p:nvGrpSpPr>
        <p:grpSpPr>
          <a:xfrm>
            <a:off x="7897611" y="3532243"/>
            <a:ext cx="1022500" cy="1022500"/>
            <a:chOff x="7224276" y="3466863"/>
            <a:chExt cx="1022500" cy="1022500"/>
          </a:xfrm>
        </p:grpSpPr>
        <p:sp>
          <p:nvSpPr>
            <p:cNvPr id="25" name="Oval 24">
              <a:extLst>
                <a:ext uri="{FF2B5EF4-FFF2-40B4-BE49-F238E27FC236}">
                  <a16:creationId xmlns:a16="http://schemas.microsoft.com/office/drawing/2014/main" id="{80228BA5-E49E-504A-BFC9-45BD67E4EA47}"/>
                </a:ext>
              </a:extLst>
            </p:cNvPr>
            <p:cNvSpPr/>
            <p:nvPr/>
          </p:nvSpPr>
          <p:spPr>
            <a:xfrm>
              <a:off x="7224276" y="3466863"/>
              <a:ext cx="1022500" cy="1022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con&#10;&#10;Description automatically generated">
              <a:extLst>
                <a:ext uri="{FF2B5EF4-FFF2-40B4-BE49-F238E27FC236}">
                  <a16:creationId xmlns:a16="http://schemas.microsoft.com/office/drawing/2014/main" id="{8A94D633-352D-934B-A136-DEF9350DF2BE}"/>
                </a:ext>
              </a:extLst>
            </p:cNvPr>
            <p:cNvPicPr>
              <a:picLocks noChangeAspect="1"/>
            </p:cNvPicPr>
            <p:nvPr/>
          </p:nvPicPr>
          <p:blipFill>
            <a:blip r:embed="rId5"/>
            <a:stretch>
              <a:fillRect/>
            </a:stretch>
          </p:blipFill>
          <p:spPr>
            <a:xfrm>
              <a:off x="7357612" y="3678257"/>
              <a:ext cx="755827" cy="568105"/>
            </a:xfrm>
            <a:prstGeom prst="rect">
              <a:avLst/>
            </a:prstGeom>
          </p:spPr>
        </p:pic>
      </p:grpSp>
      <p:grpSp>
        <p:nvGrpSpPr>
          <p:cNvPr id="34" name="Group 33">
            <a:extLst>
              <a:ext uri="{FF2B5EF4-FFF2-40B4-BE49-F238E27FC236}">
                <a16:creationId xmlns:a16="http://schemas.microsoft.com/office/drawing/2014/main" id="{6BAD5074-57CE-914B-88BA-BE94200ADB30}"/>
              </a:ext>
            </a:extLst>
          </p:cNvPr>
          <p:cNvGrpSpPr/>
          <p:nvPr/>
        </p:nvGrpSpPr>
        <p:grpSpPr>
          <a:xfrm>
            <a:off x="4200964" y="5332953"/>
            <a:ext cx="1022500" cy="1022500"/>
            <a:chOff x="1152035" y="5128882"/>
            <a:chExt cx="1022500" cy="1022500"/>
          </a:xfrm>
        </p:grpSpPr>
        <p:sp>
          <p:nvSpPr>
            <p:cNvPr id="24" name="Oval 23">
              <a:extLst>
                <a:ext uri="{FF2B5EF4-FFF2-40B4-BE49-F238E27FC236}">
                  <a16:creationId xmlns:a16="http://schemas.microsoft.com/office/drawing/2014/main" id="{93A881CB-21CE-224E-9105-032D92930D6F}"/>
                </a:ext>
              </a:extLst>
            </p:cNvPr>
            <p:cNvSpPr/>
            <p:nvPr/>
          </p:nvSpPr>
          <p:spPr>
            <a:xfrm>
              <a:off x="1152035" y="5128882"/>
              <a:ext cx="1022500" cy="1022500"/>
            </a:xfrm>
            <a:prstGeom prst="ellipse">
              <a:avLst/>
            </a:prstGeom>
            <a:solidFill>
              <a:srgbClr val="22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picture containing text&#10;&#10;Description automatically generated">
              <a:extLst>
                <a:ext uri="{FF2B5EF4-FFF2-40B4-BE49-F238E27FC236}">
                  <a16:creationId xmlns:a16="http://schemas.microsoft.com/office/drawing/2014/main" id="{C105B118-9E06-E44D-BC8F-A435A09227DA}"/>
                </a:ext>
              </a:extLst>
            </p:cNvPr>
            <p:cNvPicPr>
              <a:picLocks noChangeAspect="1"/>
            </p:cNvPicPr>
            <p:nvPr/>
          </p:nvPicPr>
          <p:blipFill>
            <a:blip r:embed="rId6"/>
            <a:stretch>
              <a:fillRect/>
            </a:stretch>
          </p:blipFill>
          <p:spPr>
            <a:xfrm>
              <a:off x="1366866" y="5355105"/>
              <a:ext cx="573787" cy="580234"/>
            </a:xfrm>
            <a:prstGeom prst="rect">
              <a:avLst/>
            </a:prstGeom>
          </p:spPr>
        </p:pic>
      </p:grpSp>
      <p:sp>
        <p:nvSpPr>
          <p:cNvPr id="39" name="TextBox 38">
            <a:extLst>
              <a:ext uri="{FF2B5EF4-FFF2-40B4-BE49-F238E27FC236}">
                <a16:creationId xmlns:a16="http://schemas.microsoft.com/office/drawing/2014/main" id="{A30CB177-4A19-1F44-AEA9-ED3A657B9E58}"/>
              </a:ext>
            </a:extLst>
          </p:cNvPr>
          <p:cNvSpPr txBox="1"/>
          <p:nvPr/>
        </p:nvSpPr>
        <p:spPr>
          <a:xfrm>
            <a:off x="5100673" y="3661769"/>
            <a:ext cx="1988957" cy="861774"/>
          </a:xfrm>
          <a:prstGeom prst="rect">
            <a:avLst/>
          </a:prstGeom>
          <a:noFill/>
        </p:spPr>
        <p:txBody>
          <a:bodyPr wrap="square" rtlCol="0">
            <a:spAutoFit/>
          </a:bodyPr>
          <a:lstStyle/>
          <a:p>
            <a:pPr algn="ctr">
              <a:lnSpc>
                <a:spcPts val="2000"/>
              </a:lnSpc>
            </a:pPr>
            <a:r>
              <a:rPr lang="en-US" sz="2000" dirty="0">
                <a:solidFill>
                  <a:schemeClr val="bg1"/>
                </a:solidFill>
                <a:latin typeface="Lato" panose="020F0502020204030203" pitchFamily="34" charset="0"/>
                <a:ea typeface="Roboto" panose="02000000000000000000" pitchFamily="2" charset="0"/>
                <a:cs typeface="Open Sans Extrabold" panose="020B0906030804020204" pitchFamily="34" charset="0"/>
              </a:rPr>
              <a:t>+100 </a:t>
            </a:r>
          </a:p>
          <a:p>
            <a:pPr algn="ctr">
              <a:lnSpc>
                <a:spcPts val="2000"/>
              </a:lnSpc>
            </a:pPr>
            <a:r>
              <a:rPr lang="en-US" sz="2000" dirty="0">
                <a:solidFill>
                  <a:schemeClr val="bg1"/>
                </a:solidFill>
                <a:latin typeface="Lato" panose="020F0502020204030203" pitchFamily="34" charset="0"/>
                <a:ea typeface="Roboto" panose="02000000000000000000" pitchFamily="2" charset="0"/>
                <a:cs typeface="Open Sans Extrabold" panose="020B0906030804020204" pitchFamily="34" charset="0"/>
              </a:rPr>
              <a:t>Customers Served</a:t>
            </a:r>
          </a:p>
        </p:txBody>
      </p:sp>
      <p:sp>
        <p:nvSpPr>
          <p:cNvPr id="40" name="TextBox 39">
            <a:extLst>
              <a:ext uri="{FF2B5EF4-FFF2-40B4-BE49-F238E27FC236}">
                <a16:creationId xmlns:a16="http://schemas.microsoft.com/office/drawing/2014/main" id="{E3CE6EF2-EBC5-EF49-BD49-D2556416AF3F}"/>
              </a:ext>
            </a:extLst>
          </p:cNvPr>
          <p:cNvSpPr txBox="1"/>
          <p:nvPr/>
        </p:nvSpPr>
        <p:spPr>
          <a:xfrm>
            <a:off x="5339734" y="5441267"/>
            <a:ext cx="1567830" cy="861774"/>
          </a:xfrm>
          <a:prstGeom prst="rect">
            <a:avLst/>
          </a:prstGeom>
          <a:noFill/>
        </p:spPr>
        <p:txBody>
          <a:bodyPr wrap="square" rtlCol="0">
            <a:spAutoFit/>
          </a:bodyPr>
          <a:lstStyle/>
          <a:p>
            <a:pPr algn="ctr">
              <a:lnSpc>
                <a:spcPts val="2000"/>
              </a:lnSpc>
            </a:pPr>
            <a:r>
              <a:rPr lang="en-US" sz="2000" dirty="0">
                <a:solidFill>
                  <a:schemeClr val="bg1"/>
                </a:solidFill>
                <a:latin typeface="Lato" panose="020F0502020204030203" pitchFamily="34" charset="0"/>
                <a:ea typeface="Roboto" panose="02000000000000000000" pitchFamily="2" charset="0"/>
                <a:cs typeface="Open Sans Extrabold" panose="020B0906030804020204" pitchFamily="34" charset="0"/>
              </a:rPr>
              <a:t>+15 Types of Industry Formats</a:t>
            </a:r>
          </a:p>
        </p:txBody>
      </p:sp>
      <p:sp>
        <p:nvSpPr>
          <p:cNvPr id="41" name="TextBox 40">
            <a:extLst>
              <a:ext uri="{FF2B5EF4-FFF2-40B4-BE49-F238E27FC236}">
                <a16:creationId xmlns:a16="http://schemas.microsoft.com/office/drawing/2014/main" id="{1D0C9368-D280-714E-A56F-8F0CE4F42736}"/>
              </a:ext>
            </a:extLst>
          </p:cNvPr>
          <p:cNvSpPr txBox="1"/>
          <p:nvPr/>
        </p:nvSpPr>
        <p:spPr>
          <a:xfrm>
            <a:off x="9053446" y="3661769"/>
            <a:ext cx="1617425" cy="861774"/>
          </a:xfrm>
          <a:prstGeom prst="rect">
            <a:avLst/>
          </a:prstGeom>
          <a:noFill/>
        </p:spPr>
        <p:txBody>
          <a:bodyPr wrap="square" rtlCol="0">
            <a:spAutoFit/>
          </a:bodyPr>
          <a:lstStyle/>
          <a:p>
            <a:pPr algn="ctr">
              <a:lnSpc>
                <a:spcPts val="2000"/>
              </a:lnSpc>
            </a:pPr>
            <a:r>
              <a:rPr lang="en-US" sz="2000" dirty="0">
                <a:solidFill>
                  <a:schemeClr val="bg1"/>
                </a:solidFill>
                <a:latin typeface="Lato" panose="020F0502020204030203" pitchFamily="34" charset="0"/>
                <a:ea typeface="Roboto" panose="02000000000000000000" pitchFamily="2" charset="0"/>
                <a:cs typeface="Open Sans Extrabold" panose="020B0906030804020204" pitchFamily="34" charset="0"/>
              </a:rPr>
              <a:t>+25 Types of ERP Connections</a:t>
            </a:r>
          </a:p>
        </p:txBody>
      </p:sp>
      <p:sp>
        <p:nvSpPr>
          <p:cNvPr id="42" name="TextBox 41">
            <a:extLst>
              <a:ext uri="{FF2B5EF4-FFF2-40B4-BE49-F238E27FC236}">
                <a16:creationId xmlns:a16="http://schemas.microsoft.com/office/drawing/2014/main" id="{2F0FFA54-11C6-A54B-A340-6D0EA3CEC095}"/>
              </a:ext>
            </a:extLst>
          </p:cNvPr>
          <p:cNvSpPr txBox="1"/>
          <p:nvPr/>
        </p:nvSpPr>
        <p:spPr>
          <a:xfrm>
            <a:off x="9053446" y="5441267"/>
            <a:ext cx="1617425" cy="861774"/>
          </a:xfrm>
          <a:prstGeom prst="rect">
            <a:avLst/>
          </a:prstGeom>
          <a:noFill/>
        </p:spPr>
        <p:txBody>
          <a:bodyPr wrap="square" rtlCol="0">
            <a:spAutoFit/>
          </a:bodyPr>
          <a:lstStyle/>
          <a:p>
            <a:pPr algn="ctr">
              <a:lnSpc>
                <a:spcPts val="2000"/>
              </a:lnSpc>
            </a:pPr>
            <a:r>
              <a:rPr lang="en-US" sz="2000" dirty="0">
                <a:solidFill>
                  <a:schemeClr val="bg1"/>
                </a:solidFill>
                <a:latin typeface="Lato" panose="020F0502020204030203" pitchFamily="34" charset="0"/>
                <a:ea typeface="Roboto" panose="02000000000000000000" pitchFamily="2" charset="0"/>
                <a:cs typeface="Open Sans Extrabold" panose="020B0906030804020204" pitchFamily="34" charset="0"/>
              </a:rPr>
              <a:t>+25 Middleware Migrations</a:t>
            </a:r>
          </a:p>
        </p:txBody>
      </p:sp>
      <p:sp>
        <p:nvSpPr>
          <p:cNvPr id="43" name="TextBox 42">
            <a:extLst>
              <a:ext uri="{FF2B5EF4-FFF2-40B4-BE49-F238E27FC236}">
                <a16:creationId xmlns:a16="http://schemas.microsoft.com/office/drawing/2014/main" id="{2F609365-9520-B04B-BE15-F310B49D6EF3}"/>
              </a:ext>
            </a:extLst>
          </p:cNvPr>
          <p:cNvSpPr txBox="1"/>
          <p:nvPr/>
        </p:nvSpPr>
        <p:spPr>
          <a:xfrm>
            <a:off x="951625" y="3667345"/>
            <a:ext cx="2283659" cy="861774"/>
          </a:xfrm>
          <a:prstGeom prst="rect">
            <a:avLst/>
          </a:prstGeom>
          <a:noFill/>
        </p:spPr>
        <p:txBody>
          <a:bodyPr wrap="square" rtlCol="0">
            <a:spAutoFit/>
          </a:bodyPr>
          <a:lstStyle/>
          <a:p>
            <a:pPr algn="ctr">
              <a:lnSpc>
                <a:spcPts val="2000"/>
              </a:lnSpc>
            </a:pPr>
            <a:r>
              <a:rPr lang="en-US" sz="2000" dirty="0">
                <a:solidFill>
                  <a:schemeClr val="bg1"/>
                </a:solidFill>
                <a:latin typeface="Lato" panose="020F0502020204030203" pitchFamily="34" charset="0"/>
                <a:ea typeface="Roboto" panose="02000000000000000000" pitchFamily="2" charset="0"/>
                <a:cs typeface="Open Sans Extrabold" panose="020B0906030804020204" pitchFamily="34" charset="0"/>
              </a:rPr>
              <a:t>+3 Million Implementation Hours</a:t>
            </a:r>
          </a:p>
        </p:txBody>
      </p:sp>
      <p:sp>
        <p:nvSpPr>
          <p:cNvPr id="44" name="TextBox 43">
            <a:extLst>
              <a:ext uri="{FF2B5EF4-FFF2-40B4-BE49-F238E27FC236}">
                <a16:creationId xmlns:a16="http://schemas.microsoft.com/office/drawing/2014/main" id="{068F2C75-A4A4-6B4C-A517-23C352013962}"/>
              </a:ext>
            </a:extLst>
          </p:cNvPr>
          <p:cNvSpPr txBox="1"/>
          <p:nvPr/>
        </p:nvSpPr>
        <p:spPr>
          <a:xfrm>
            <a:off x="930172" y="5675961"/>
            <a:ext cx="2283659" cy="348813"/>
          </a:xfrm>
          <a:prstGeom prst="rect">
            <a:avLst/>
          </a:prstGeom>
          <a:noFill/>
        </p:spPr>
        <p:txBody>
          <a:bodyPr wrap="square" rtlCol="0">
            <a:spAutoFit/>
          </a:bodyPr>
          <a:lstStyle/>
          <a:p>
            <a:pPr algn="ctr">
              <a:lnSpc>
                <a:spcPts val="2000"/>
              </a:lnSpc>
            </a:pPr>
            <a:r>
              <a:rPr lang="en-US" sz="2000" dirty="0">
                <a:solidFill>
                  <a:schemeClr val="bg1"/>
                </a:solidFill>
                <a:latin typeface="Lato" panose="020F0502020204030203" pitchFamily="34" charset="0"/>
                <a:ea typeface="Roboto" panose="02000000000000000000" pitchFamily="2" charset="0"/>
                <a:cs typeface="Open Sans Extrabold" panose="020B0906030804020204" pitchFamily="34" charset="0"/>
              </a:rPr>
              <a:t>+50 Adapters</a:t>
            </a:r>
          </a:p>
        </p:txBody>
      </p:sp>
    </p:spTree>
    <p:extLst>
      <p:ext uri="{BB962C8B-B14F-4D97-AF65-F5344CB8AC3E}">
        <p14:creationId xmlns:p14="http://schemas.microsoft.com/office/powerpoint/2010/main" val="159464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B8E3F15-258C-6645-94E6-7B0F826F0AAF}"/>
              </a:ext>
            </a:extLst>
          </p:cNvPr>
          <p:cNvSpPr txBox="1"/>
          <p:nvPr/>
        </p:nvSpPr>
        <p:spPr>
          <a:xfrm>
            <a:off x="4276586" y="1512824"/>
            <a:ext cx="6704028"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MICROSOFT BIZTALK </a:t>
            </a:r>
            <a:r>
              <a:rPr lang="en-GB" sz="4000" b="1" dirty="0">
                <a:solidFill>
                  <a:srgbClr val="465D6C"/>
                </a:solidFill>
                <a:latin typeface="+mj-lt"/>
                <a:ea typeface="Open Sans" panose="020B0606030504020204" pitchFamily="34" charset="0"/>
                <a:cs typeface="Open Sans" panose="020B0606030504020204" pitchFamily="34" charset="0"/>
              </a:rPr>
              <a:t>SERVER SPECIALISTS</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3C247166-545D-F74B-8BB5-B424E9A719E9}"/>
              </a:ext>
            </a:extLst>
          </p:cNvPr>
          <p:cNvSpPr/>
          <p:nvPr/>
        </p:nvSpPr>
        <p:spPr>
          <a:xfrm>
            <a:off x="4378181" y="2562278"/>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FEDD3E0-FFFD-49D5-8462-137B26A3966C}"/>
              </a:ext>
            </a:extLst>
          </p:cNvPr>
          <p:cNvSpPr/>
          <p:nvPr/>
        </p:nvSpPr>
        <p:spPr>
          <a:xfrm>
            <a:off x="890587" y="3429000"/>
            <a:ext cx="2538413" cy="2538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AB10030-D4BF-44D4-890E-AA1AE98A41A1}"/>
              </a:ext>
            </a:extLst>
          </p:cNvPr>
          <p:cNvSpPr/>
          <p:nvPr/>
        </p:nvSpPr>
        <p:spPr>
          <a:xfrm>
            <a:off x="6829940" y="3309377"/>
            <a:ext cx="4248636" cy="942630"/>
          </a:xfrm>
          <a:prstGeom prst="rect">
            <a:avLst/>
          </a:prstGeom>
        </p:spPr>
        <p:txBody>
          <a:bodyPr wrap="square">
            <a:spAutoFit/>
          </a:bodyPr>
          <a:lstStyle/>
          <a:p>
            <a:pPr>
              <a:lnSpc>
                <a:spcPts val="1700"/>
              </a:lnSpc>
            </a:pPr>
            <a:r>
              <a:rPr lang="en-GB" sz="1200" b="1" dirty="0">
                <a:solidFill>
                  <a:schemeClr val="accent3"/>
                </a:solidFill>
                <a:latin typeface="Lato" panose="020F0502020204030203" pitchFamily="34" charset="0"/>
                <a:ea typeface="Open Sans" panose="020B0606030504020204" pitchFamily="34" charset="0"/>
                <a:cs typeface="Open Sans" panose="020B0606030504020204" pitchFamily="34" charset="0"/>
              </a:rPr>
              <a:t>The Aidant team has implemented all versions of BizTalk. Over the years, Aidant has built an extensive library of BizTalk artifacts available to our consultants, making our teams as efficient as possible.</a:t>
            </a:r>
            <a:endParaRPr lang="en-US" sz="1200" dirty="0">
              <a:solidFill>
                <a:schemeClr val="accent3"/>
              </a:solidFill>
              <a:latin typeface="Lato" panose="020F0502020204030203" pitchFamily="34" charset="0"/>
              <a:ea typeface="Open Sans" panose="020B0606030504020204" pitchFamily="34" charset="0"/>
              <a:cs typeface="Open Sans" panose="020B0606030504020204" pitchFamily="34" charset="0"/>
            </a:endParaRPr>
          </a:p>
        </p:txBody>
      </p:sp>
      <p:cxnSp>
        <p:nvCxnSpPr>
          <p:cNvPr id="32" name="Straight Connector 31">
            <a:extLst>
              <a:ext uri="{FF2B5EF4-FFF2-40B4-BE49-F238E27FC236}">
                <a16:creationId xmlns:a16="http://schemas.microsoft.com/office/drawing/2014/main" id="{283C3428-290A-4C4B-B070-D742A2D0A7C4}"/>
              </a:ext>
            </a:extLst>
          </p:cNvPr>
          <p:cNvCxnSpPr>
            <a:cxnSpLocks/>
          </p:cNvCxnSpPr>
          <p:nvPr/>
        </p:nvCxnSpPr>
        <p:spPr>
          <a:xfrm>
            <a:off x="6589252" y="3424363"/>
            <a:ext cx="0" cy="712658"/>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46995159-FAA3-4A75-A5E7-FAF8F305F573}"/>
              </a:ext>
            </a:extLst>
          </p:cNvPr>
          <p:cNvSpPr/>
          <p:nvPr/>
        </p:nvSpPr>
        <p:spPr>
          <a:xfrm>
            <a:off x="6510509" y="4452090"/>
            <a:ext cx="4568067" cy="1596656"/>
          </a:xfrm>
          <a:prstGeom prst="rect">
            <a:avLst/>
          </a:prstGeom>
        </p:spPr>
        <p:txBody>
          <a:bodyPr wrap="square">
            <a:spAutoFit/>
          </a:bodyPr>
          <a:lstStyle/>
          <a:p>
            <a:pPr marL="171450" indent="-171450">
              <a:lnSpc>
                <a:spcPts val="1700"/>
              </a:lnSpc>
              <a:buFont typeface="Arial" panose="020B0604020202020204" pitchFamily="34" charset="0"/>
              <a:buChar char="•"/>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Our team has a portfolio of hundreds of customer engagements</a:t>
            </a:r>
          </a:p>
          <a:p>
            <a:pPr marL="171450" indent="-171450">
              <a:lnSpc>
                <a:spcPts val="1700"/>
              </a:lnSpc>
              <a:buFont typeface="Arial" panose="020B0604020202020204" pitchFamily="34" charset="0"/>
              <a:buChar char="•"/>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Millions of transactions/documents are processed through systems we have implemented</a:t>
            </a:r>
          </a:p>
          <a:p>
            <a:pPr marL="171450" indent="-171450">
              <a:lnSpc>
                <a:spcPts val="1700"/>
              </a:lnSpc>
              <a:buFont typeface="Arial" panose="020B0604020202020204" pitchFamily="34" charset="0"/>
              <a:buChar char="•"/>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We have enabled billions of dollars of revenue through decades of integration work</a:t>
            </a:r>
          </a:p>
          <a:p>
            <a:pPr marL="171450" indent="-171450">
              <a:lnSpc>
                <a:spcPts val="1700"/>
              </a:lnSpc>
              <a:buFont typeface="Arial" panose="020B0604020202020204" pitchFamily="34" charset="0"/>
              <a:buChar char="•"/>
            </a:pPr>
            <a:r>
              <a:rPr lang="en-US"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Microsoft Certified Professionals</a:t>
            </a:r>
          </a:p>
        </p:txBody>
      </p:sp>
      <p:sp>
        <p:nvSpPr>
          <p:cNvPr id="47" name="Rectangle 46">
            <a:extLst>
              <a:ext uri="{FF2B5EF4-FFF2-40B4-BE49-F238E27FC236}">
                <a16:creationId xmlns:a16="http://schemas.microsoft.com/office/drawing/2014/main" id="{53A94135-D439-4117-A990-A989BC7EE4FB}"/>
              </a:ext>
            </a:extLst>
          </p:cNvPr>
          <p:cNvSpPr/>
          <p:nvPr/>
        </p:nvSpPr>
        <p:spPr>
          <a:xfrm>
            <a:off x="1152498" y="4227595"/>
            <a:ext cx="2092740" cy="942630"/>
          </a:xfrm>
          <a:prstGeom prst="rect">
            <a:avLst/>
          </a:prstGeom>
        </p:spPr>
        <p:txBody>
          <a:bodyPr wrap="square">
            <a:spAutoFit/>
          </a:bodyPr>
          <a:lstStyle/>
          <a:p>
            <a:pPr>
              <a:lnSpc>
                <a:spcPts val="17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We’re the experts and authority for BizTalk Server implementations, upgrades and optimization.</a:t>
            </a:r>
          </a:p>
        </p:txBody>
      </p:sp>
      <p:pic>
        <p:nvPicPr>
          <p:cNvPr id="8" name="Picture Placeholder 7" descr="A cat on a computer&#10;&#10;Description automatically generated with low confidence">
            <a:extLst>
              <a:ext uri="{FF2B5EF4-FFF2-40B4-BE49-F238E27FC236}">
                <a16:creationId xmlns:a16="http://schemas.microsoft.com/office/drawing/2014/main" id="{1494595F-C1A5-5B41-9BBA-2B980537ED7A}"/>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a:fillRect/>
          </a:stretch>
        </p:blipFill>
        <p:spPr/>
      </p:pic>
      <p:pic>
        <p:nvPicPr>
          <p:cNvPr id="5" name="Picture Placeholder 4" descr="A picture containing map&#10;&#10;Description automatically generated">
            <a:extLst>
              <a:ext uri="{FF2B5EF4-FFF2-40B4-BE49-F238E27FC236}">
                <a16:creationId xmlns:a16="http://schemas.microsoft.com/office/drawing/2014/main" id="{4A2B5D31-4A0D-CD4A-A732-1113746E16A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408"/>
          <a:stretch/>
        </p:blipFill>
        <p:spPr>
          <a:xfrm>
            <a:off x="890588" y="890587"/>
            <a:ext cx="2538413" cy="2538413"/>
          </a:xfrm>
        </p:spPr>
      </p:pic>
      <p:pic>
        <p:nvPicPr>
          <p:cNvPr id="19" name="Picture Placeholder 4" descr="A picture containing map&#10;&#10;Description automatically generated">
            <a:extLst>
              <a:ext uri="{FF2B5EF4-FFF2-40B4-BE49-F238E27FC236}">
                <a16:creationId xmlns:a16="http://schemas.microsoft.com/office/drawing/2014/main" id="{AC012461-3BF4-4E42-99C4-FB521838CA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83"/>
          <a:stretch/>
        </p:blipFill>
        <p:spPr>
          <a:xfrm>
            <a:off x="3429001" y="3424363"/>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pic>
    </p:spTree>
    <p:extLst>
      <p:ext uri="{BB962C8B-B14F-4D97-AF65-F5344CB8AC3E}">
        <p14:creationId xmlns:p14="http://schemas.microsoft.com/office/powerpoint/2010/main" val="2195246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FE52787-BD04-40A6-AD1B-B1CCAD0D9108}"/>
              </a:ext>
            </a:extLst>
          </p:cNvPr>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8CF60EBA-C3DF-41D6-B6C7-BDABB15A1992}"/>
              </a:ext>
            </a:extLst>
          </p:cNvPr>
          <p:cNvSpPr txBox="1"/>
          <p:nvPr/>
        </p:nvSpPr>
        <p:spPr>
          <a:xfrm>
            <a:off x="1322500" y="4642843"/>
            <a:ext cx="3859099" cy="1744645"/>
          </a:xfrm>
          <a:prstGeom prst="rect">
            <a:avLst/>
          </a:prstGeom>
          <a:noFill/>
        </p:spPr>
        <p:txBody>
          <a:bodyPr wrap="square" rtlCol="0">
            <a:spAutoFit/>
          </a:bodyPr>
          <a:lstStyle/>
          <a:p>
            <a:pPr>
              <a:lnSpc>
                <a:spcPts val="2200"/>
              </a:lnSpc>
            </a:pPr>
            <a:r>
              <a:rPr lang="en-US" sz="1100" dirty="0">
                <a:solidFill>
                  <a:schemeClr val="bg1"/>
                </a:solidFill>
                <a:latin typeface="Lato" panose="020F0502020204030203" pitchFamily="34" charset="0"/>
                <a:ea typeface="Roboto" panose="02000000000000000000" pitchFamily="2" charset="0"/>
                <a:cs typeface="Open Sans Extrabold" panose="020B0906030804020204" pitchFamily="34" charset="0"/>
              </a:rPr>
              <a:t>We support organizations across many verticals. We improve our customers' business processes, data integration quality and customer experience, with deep expertise in Supply Chain &amp; Logistics, Parts &amp; Components, Building Materials, Financial Services, Agriculture, Healthcare and Retail.</a:t>
            </a:r>
          </a:p>
        </p:txBody>
      </p:sp>
      <p:sp>
        <p:nvSpPr>
          <p:cNvPr id="98" name="Rectangle 97">
            <a:extLst>
              <a:ext uri="{FF2B5EF4-FFF2-40B4-BE49-F238E27FC236}">
                <a16:creationId xmlns:a16="http://schemas.microsoft.com/office/drawing/2014/main" id="{60A13AE5-6206-4C88-B4F9-236E16599C29}"/>
              </a:ext>
            </a:extLst>
          </p:cNvPr>
          <p:cNvSpPr/>
          <p:nvPr/>
        </p:nvSpPr>
        <p:spPr>
          <a:xfrm>
            <a:off x="1322501" y="3996512"/>
            <a:ext cx="2820873" cy="646331"/>
          </a:xfrm>
          <a:prstGeom prst="rect">
            <a:avLst/>
          </a:prstGeom>
        </p:spPr>
        <p:txBody>
          <a:bodyPr wrap="square">
            <a:spAutoFit/>
          </a:bodyPr>
          <a:lstStyle/>
          <a:p>
            <a:r>
              <a:rPr lang="en-US" dirty="0">
                <a:solidFill>
                  <a:schemeClr val="bg1"/>
                </a:solidFill>
                <a:latin typeface="Montserrat Bold" panose="00000800000000000000" pitchFamily="2" charset="0"/>
                <a:ea typeface="Roboto Bold" panose="02000000000000000000" pitchFamily="2" charset="0"/>
                <a:cs typeface="Open Sans" panose="020B0606030504020204" pitchFamily="34" charset="0"/>
              </a:rPr>
              <a:t>Deep Industry Experience</a:t>
            </a:r>
          </a:p>
        </p:txBody>
      </p:sp>
      <p:sp>
        <p:nvSpPr>
          <p:cNvPr id="138" name="Oval 137">
            <a:extLst>
              <a:ext uri="{FF2B5EF4-FFF2-40B4-BE49-F238E27FC236}">
                <a16:creationId xmlns:a16="http://schemas.microsoft.com/office/drawing/2014/main" id="{1D64F022-8D83-4EA3-B592-87984DCF1FA3}"/>
              </a:ext>
            </a:extLst>
          </p:cNvPr>
          <p:cNvSpPr/>
          <p:nvPr/>
        </p:nvSpPr>
        <p:spPr>
          <a:xfrm>
            <a:off x="6551167" y="1284487"/>
            <a:ext cx="1022500" cy="10225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BE10E901-C4CA-42FB-99E3-FC7351DF630D}"/>
              </a:ext>
            </a:extLst>
          </p:cNvPr>
          <p:cNvSpPr/>
          <p:nvPr/>
        </p:nvSpPr>
        <p:spPr>
          <a:xfrm>
            <a:off x="7847821" y="1317311"/>
            <a:ext cx="3427383" cy="353943"/>
          </a:xfrm>
          <a:prstGeom prst="rect">
            <a:avLst/>
          </a:prstGeom>
        </p:spPr>
        <p:txBody>
          <a:bodyPr wrap="square">
            <a:spAutoFit/>
          </a:bodyPr>
          <a:lstStyle/>
          <a:p>
            <a:r>
              <a:rPr lang="en-US" sz="1700" b="1" dirty="0">
                <a:solidFill>
                  <a:schemeClr val="accent3"/>
                </a:solidFill>
                <a:latin typeface="+mj-lt"/>
                <a:ea typeface="Roboto" panose="02000000000000000000" pitchFamily="2" charset="0"/>
                <a:cs typeface="Open Sans" panose="020B0606030504020204" pitchFamily="34" charset="0"/>
              </a:rPr>
              <a:t>Biztalk Project Work</a:t>
            </a:r>
          </a:p>
        </p:txBody>
      </p:sp>
      <p:sp>
        <p:nvSpPr>
          <p:cNvPr id="146" name="TextBox 145">
            <a:extLst>
              <a:ext uri="{FF2B5EF4-FFF2-40B4-BE49-F238E27FC236}">
                <a16:creationId xmlns:a16="http://schemas.microsoft.com/office/drawing/2014/main" id="{75545FCC-E94E-45D3-BEB2-14DFD6064D6A}"/>
              </a:ext>
            </a:extLst>
          </p:cNvPr>
          <p:cNvSpPr txBox="1"/>
          <p:nvPr/>
        </p:nvSpPr>
        <p:spPr>
          <a:xfrm>
            <a:off x="7847822" y="1652586"/>
            <a:ext cx="3427382" cy="526363"/>
          </a:xfrm>
          <a:prstGeom prst="rect">
            <a:avLst/>
          </a:prstGeom>
          <a:noFill/>
        </p:spPr>
        <p:txBody>
          <a:bodyPr wrap="square" rtlCol="0">
            <a:spAutoFit/>
          </a:bodyPr>
          <a:lstStyle/>
          <a:p>
            <a:pPr>
              <a:lnSpc>
                <a:spcPts val="1800"/>
              </a:lnSpc>
            </a:pPr>
            <a:r>
              <a:rPr lang="en-US" sz="1100" dirty="0">
                <a:solidFill>
                  <a:schemeClr val="tx1">
                    <a:lumMod val="50000"/>
                    <a:lumOff val="50000"/>
                  </a:schemeClr>
                </a:solidFill>
                <a:latin typeface="Lato" panose="020F0502020204030203" pitchFamily="34" charset="0"/>
                <a:ea typeface="Roboto" panose="02000000000000000000" pitchFamily="2" charset="0"/>
                <a:cs typeface="Open Sans Extrabold" panose="020B0906030804020204" pitchFamily="34" charset="0"/>
              </a:rPr>
              <a:t>Hourly and fixed price contracts at competitive rates to push projects across the finish line.</a:t>
            </a:r>
          </a:p>
        </p:txBody>
      </p:sp>
      <p:sp>
        <p:nvSpPr>
          <p:cNvPr id="139" name="Oval 138">
            <a:extLst>
              <a:ext uri="{FF2B5EF4-FFF2-40B4-BE49-F238E27FC236}">
                <a16:creationId xmlns:a16="http://schemas.microsoft.com/office/drawing/2014/main" id="{758B86ED-C265-4D5C-870D-611C535345D7}"/>
              </a:ext>
            </a:extLst>
          </p:cNvPr>
          <p:cNvSpPr/>
          <p:nvPr/>
        </p:nvSpPr>
        <p:spPr>
          <a:xfrm>
            <a:off x="6551167" y="2980015"/>
            <a:ext cx="1022500" cy="1022500"/>
          </a:xfrm>
          <a:prstGeom prst="ellipse">
            <a:avLst/>
          </a:prstGeom>
          <a:solidFill>
            <a:srgbClr val="2266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Freeform 10">
            <a:extLst>
              <a:ext uri="{FF2B5EF4-FFF2-40B4-BE49-F238E27FC236}">
                <a16:creationId xmlns:a16="http://schemas.microsoft.com/office/drawing/2014/main" id="{5791F7E3-EF6C-463C-8A60-DCBC534AC389}"/>
              </a:ext>
            </a:extLst>
          </p:cNvPr>
          <p:cNvSpPr>
            <a:spLocks noEditPoints="1"/>
          </p:cNvSpPr>
          <p:nvPr/>
        </p:nvSpPr>
        <p:spPr bwMode="auto">
          <a:xfrm>
            <a:off x="6794599" y="3209315"/>
            <a:ext cx="535636" cy="568165"/>
          </a:xfrm>
          <a:custGeom>
            <a:avLst/>
            <a:gdLst>
              <a:gd name="T0" fmla="*/ 174 w 212"/>
              <a:gd name="T1" fmla="*/ 113 h 224"/>
              <a:gd name="T2" fmla="*/ 148 w 212"/>
              <a:gd name="T3" fmla="*/ 88 h 224"/>
              <a:gd name="T4" fmla="*/ 144 w 212"/>
              <a:gd name="T5" fmla="*/ 129 h 224"/>
              <a:gd name="T6" fmla="*/ 33 w 212"/>
              <a:gd name="T7" fmla="*/ 142 h 224"/>
              <a:gd name="T8" fmla="*/ 102 w 212"/>
              <a:gd name="T9" fmla="*/ 82 h 224"/>
              <a:gd name="T10" fmla="*/ 98 w 212"/>
              <a:gd name="T11" fmla="*/ 60 h 224"/>
              <a:gd name="T12" fmla="*/ 66 w 212"/>
              <a:gd name="T13" fmla="*/ 50 h 224"/>
              <a:gd name="T14" fmla="*/ 42 w 212"/>
              <a:gd name="T15" fmla="*/ 75 h 224"/>
              <a:gd name="T16" fmla="*/ 12 w 212"/>
              <a:gd name="T17" fmla="*/ 91 h 224"/>
              <a:gd name="T18" fmla="*/ 12 w 212"/>
              <a:gd name="T19" fmla="*/ 125 h 224"/>
              <a:gd name="T20" fmla="*/ 3 w 212"/>
              <a:gd name="T21" fmla="*/ 158 h 224"/>
              <a:gd name="T22" fmla="*/ 27 w 212"/>
              <a:gd name="T23" fmla="*/ 182 h 224"/>
              <a:gd name="T24" fmla="*/ 44 w 212"/>
              <a:gd name="T25" fmla="*/ 212 h 224"/>
              <a:gd name="T26" fmla="*/ 78 w 212"/>
              <a:gd name="T27" fmla="*/ 212 h 224"/>
              <a:gd name="T28" fmla="*/ 111 w 212"/>
              <a:gd name="T29" fmla="*/ 221 h 224"/>
              <a:gd name="T30" fmla="*/ 135 w 212"/>
              <a:gd name="T31" fmla="*/ 196 h 224"/>
              <a:gd name="T32" fmla="*/ 165 w 212"/>
              <a:gd name="T33" fmla="*/ 180 h 224"/>
              <a:gd name="T34" fmla="*/ 164 w 212"/>
              <a:gd name="T35" fmla="*/ 146 h 224"/>
              <a:gd name="T36" fmla="*/ 202 w 212"/>
              <a:gd name="T37" fmla="*/ 33 h 224"/>
              <a:gd name="T38" fmla="*/ 159 w 212"/>
              <a:gd name="T39" fmla="*/ 0 h 224"/>
              <a:gd name="T40" fmla="*/ 133 w 212"/>
              <a:gd name="T41" fmla="*/ 16 h 224"/>
              <a:gd name="T42" fmla="*/ 139 w 212"/>
              <a:gd name="T43" fmla="*/ 56 h 224"/>
              <a:gd name="T44" fmla="*/ 55 w 212"/>
              <a:gd name="T45" fmla="*/ 142 h 224"/>
              <a:gd name="T46" fmla="*/ 81 w 212"/>
              <a:gd name="T47" fmla="*/ 171 h 224"/>
              <a:gd name="T48" fmla="*/ 90 w 212"/>
              <a:gd name="T49" fmla="*/ 171 h 224"/>
              <a:gd name="T50" fmla="*/ 98 w 212"/>
              <a:gd name="T51" fmla="*/ 161 h 224"/>
              <a:gd name="T52" fmla="*/ 103 w 212"/>
              <a:gd name="T53" fmla="*/ 149 h 224"/>
              <a:gd name="T54" fmla="*/ 112 w 212"/>
              <a:gd name="T55" fmla="*/ 149 h 224"/>
              <a:gd name="T56" fmla="*/ 119 w 212"/>
              <a:gd name="T57" fmla="*/ 133 h 224"/>
              <a:gd name="T58" fmla="*/ 154 w 212"/>
              <a:gd name="T59" fmla="*/ 72 h 224"/>
              <a:gd name="T60" fmla="*/ 176 w 212"/>
              <a:gd name="T61" fmla="*/ 84 h 224"/>
              <a:gd name="T62" fmla="*/ 202 w 212"/>
              <a:gd name="T63" fmla="*/ 68 h 224"/>
              <a:gd name="T64" fmla="*/ 187 w 212"/>
              <a:gd name="T65" fmla="*/ 52 h 224"/>
              <a:gd name="T66" fmla="*/ 176 w 212"/>
              <a:gd name="T67" fmla="*/ 62 h 224"/>
              <a:gd name="T68" fmla="*/ 149 w 212"/>
              <a:gd name="T69" fmla="*/ 37 h 224"/>
              <a:gd name="T70" fmla="*/ 149 w 212"/>
              <a:gd name="T71" fmla="*/ 32 h 224"/>
              <a:gd name="T72" fmla="*/ 160 w 212"/>
              <a:gd name="T73" fmla="*/ 22 h 224"/>
              <a:gd name="T74" fmla="*/ 187 w 212"/>
              <a:gd name="T75" fmla="*/ 48 h 224"/>
              <a:gd name="T76" fmla="*/ 187 w 212"/>
              <a:gd name="T77" fmla="*/ 5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24">
                <a:moveTo>
                  <a:pt x="177" y="140"/>
                </a:moveTo>
                <a:cubicBezTo>
                  <a:pt x="174" y="113"/>
                  <a:pt x="174" y="113"/>
                  <a:pt x="174" y="113"/>
                </a:cubicBezTo>
                <a:cubicBezTo>
                  <a:pt x="160" y="110"/>
                  <a:pt x="160" y="110"/>
                  <a:pt x="160" y="110"/>
                </a:cubicBezTo>
                <a:cubicBezTo>
                  <a:pt x="158" y="102"/>
                  <a:pt x="153" y="95"/>
                  <a:pt x="148" y="88"/>
                </a:cubicBezTo>
                <a:cubicBezTo>
                  <a:pt x="133" y="103"/>
                  <a:pt x="133" y="103"/>
                  <a:pt x="133" y="103"/>
                </a:cubicBezTo>
                <a:cubicBezTo>
                  <a:pt x="139" y="111"/>
                  <a:pt x="142" y="119"/>
                  <a:pt x="144" y="129"/>
                </a:cubicBezTo>
                <a:cubicBezTo>
                  <a:pt x="147" y="160"/>
                  <a:pt x="125" y="187"/>
                  <a:pt x="94" y="191"/>
                </a:cubicBezTo>
                <a:cubicBezTo>
                  <a:pt x="64" y="194"/>
                  <a:pt x="36" y="172"/>
                  <a:pt x="33" y="142"/>
                </a:cubicBezTo>
                <a:cubicBezTo>
                  <a:pt x="29" y="111"/>
                  <a:pt x="51" y="84"/>
                  <a:pt x="82" y="80"/>
                </a:cubicBezTo>
                <a:cubicBezTo>
                  <a:pt x="89" y="79"/>
                  <a:pt x="96" y="80"/>
                  <a:pt x="102" y="82"/>
                </a:cubicBezTo>
                <a:cubicBezTo>
                  <a:pt x="119" y="65"/>
                  <a:pt x="119" y="65"/>
                  <a:pt x="119" y="65"/>
                </a:cubicBezTo>
                <a:cubicBezTo>
                  <a:pt x="112" y="62"/>
                  <a:pt x="105" y="61"/>
                  <a:pt x="98" y="60"/>
                </a:cubicBezTo>
                <a:cubicBezTo>
                  <a:pt x="92" y="47"/>
                  <a:pt x="92" y="47"/>
                  <a:pt x="92" y="47"/>
                </a:cubicBezTo>
                <a:cubicBezTo>
                  <a:pt x="66" y="50"/>
                  <a:pt x="66" y="50"/>
                  <a:pt x="66" y="50"/>
                </a:cubicBezTo>
                <a:cubicBezTo>
                  <a:pt x="63" y="63"/>
                  <a:pt x="63" y="63"/>
                  <a:pt x="63" y="63"/>
                </a:cubicBezTo>
                <a:cubicBezTo>
                  <a:pt x="55" y="66"/>
                  <a:pt x="48" y="70"/>
                  <a:pt x="42" y="75"/>
                </a:cubicBezTo>
                <a:cubicBezTo>
                  <a:pt x="29" y="70"/>
                  <a:pt x="29" y="70"/>
                  <a:pt x="29" y="70"/>
                </a:cubicBezTo>
                <a:cubicBezTo>
                  <a:pt x="12" y="91"/>
                  <a:pt x="12" y="91"/>
                  <a:pt x="12" y="91"/>
                </a:cubicBezTo>
                <a:cubicBezTo>
                  <a:pt x="19" y="103"/>
                  <a:pt x="19" y="103"/>
                  <a:pt x="19" y="103"/>
                </a:cubicBezTo>
                <a:cubicBezTo>
                  <a:pt x="16" y="110"/>
                  <a:pt x="13" y="117"/>
                  <a:pt x="12" y="125"/>
                </a:cubicBezTo>
                <a:cubicBezTo>
                  <a:pt x="0" y="131"/>
                  <a:pt x="0" y="131"/>
                  <a:pt x="0" y="131"/>
                </a:cubicBezTo>
                <a:cubicBezTo>
                  <a:pt x="3" y="158"/>
                  <a:pt x="3" y="158"/>
                  <a:pt x="3" y="158"/>
                </a:cubicBezTo>
                <a:cubicBezTo>
                  <a:pt x="16" y="161"/>
                  <a:pt x="16" y="161"/>
                  <a:pt x="16" y="161"/>
                </a:cubicBezTo>
                <a:cubicBezTo>
                  <a:pt x="19" y="169"/>
                  <a:pt x="23" y="176"/>
                  <a:pt x="27" y="182"/>
                </a:cubicBezTo>
                <a:cubicBezTo>
                  <a:pt x="23" y="195"/>
                  <a:pt x="23" y="195"/>
                  <a:pt x="23" y="195"/>
                </a:cubicBezTo>
                <a:cubicBezTo>
                  <a:pt x="44" y="212"/>
                  <a:pt x="44" y="212"/>
                  <a:pt x="44" y="212"/>
                </a:cubicBezTo>
                <a:cubicBezTo>
                  <a:pt x="55" y="205"/>
                  <a:pt x="55" y="205"/>
                  <a:pt x="55" y="205"/>
                </a:cubicBezTo>
                <a:cubicBezTo>
                  <a:pt x="62" y="208"/>
                  <a:pt x="70" y="210"/>
                  <a:pt x="78" y="212"/>
                </a:cubicBezTo>
                <a:cubicBezTo>
                  <a:pt x="84" y="224"/>
                  <a:pt x="84" y="224"/>
                  <a:pt x="84" y="224"/>
                </a:cubicBezTo>
                <a:cubicBezTo>
                  <a:pt x="111" y="221"/>
                  <a:pt x="111" y="221"/>
                  <a:pt x="111" y="221"/>
                </a:cubicBezTo>
                <a:cubicBezTo>
                  <a:pt x="114" y="208"/>
                  <a:pt x="114" y="208"/>
                  <a:pt x="114" y="208"/>
                </a:cubicBezTo>
                <a:cubicBezTo>
                  <a:pt x="122" y="205"/>
                  <a:pt x="129" y="201"/>
                  <a:pt x="135" y="196"/>
                </a:cubicBezTo>
                <a:cubicBezTo>
                  <a:pt x="148" y="201"/>
                  <a:pt x="148" y="201"/>
                  <a:pt x="148" y="201"/>
                </a:cubicBezTo>
                <a:cubicBezTo>
                  <a:pt x="165" y="180"/>
                  <a:pt x="165" y="180"/>
                  <a:pt x="165" y="180"/>
                </a:cubicBezTo>
                <a:cubicBezTo>
                  <a:pt x="157" y="168"/>
                  <a:pt x="157" y="168"/>
                  <a:pt x="157" y="168"/>
                </a:cubicBezTo>
                <a:cubicBezTo>
                  <a:pt x="161" y="161"/>
                  <a:pt x="163" y="154"/>
                  <a:pt x="164" y="146"/>
                </a:cubicBezTo>
                <a:lnTo>
                  <a:pt x="177" y="140"/>
                </a:lnTo>
                <a:close/>
                <a:moveTo>
                  <a:pt x="202" y="33"/>
                </a:moveTo>
                <a:cubicBezTo>
                  <a:pt x="177" y="8"/>
                  <a:pt x="177" y="8"/>
                  <a:pt x="177" y="8"/>
                </a:cubicBezTo>
                <a:cubicBezTo>
                  <a:pt x="172" y="3"/>
                  <a:pt x="166" y="0"/>
                  <a:pt x="159" y="0"/>
                </a:cubicBezTo>
                <a:cubicBezTo>
                  <a:pt x="153" y="0"/>
                  <a:pt x="147" y="3"/>
                  <a:pt x="142" y="8"/>
                </a:cubicBezTo>
                <a:cubicBezTo>
                  <a:pt x="133" y="16"/>
                  <a:pt x="133" y="16"/>
                  <a:pt x="133" y="16"/>
                </a:cubicBezTo>
                <a:cubicBezTo>
                  <a:pt x="124" y="26"/>
                  <a:pt x="124" y="41"/>
                  <a:pt x="133" y="51"/>
                </a:cubicBezTo>
                <a:cubicBezTo>
                  <a:pt x="139" y="56"/>
                  <a:pt x="139" y="56"/>
                  <a:pt x="139" y="56"/>
                </a:cubicBezTo>
                <a:cubicBezTo>
                  <a:pt x="57" y="138"/>
                  <a:pt x="57" y="138"/>
                  <a:pt x="57" y="138"/>
                </a:cubicBezTo>
                <a:cubicBezTo>
                  <a:pt x="56" y="139"/>
                  <a:pt x="55" y="141"/>
                  <a:pt x="55" y="142"/>
                </a:cubicBezTo>
                <a:cubicBezTo>
                  <a:pt x="55" y="144"/>
                  <a:pt x="56" y="145"/>
                  <a:pt x="57" y="147"/>
                </a:cubicBezTo>
                <a:cubicBezTo>
                  <a:pt x="81" y="171"/>
                  <a:pt x="81" y="171"/>
                  <a:pt x="81" y="171"/>
                </a:cubicBezTo>
                <a:cubicBezTo>
                  <a:pt x="82" y="172"/>
                  <a:pt x="84" y="173"/>
                  <a:pt x="86" y="173"/>
                </a:cubicBezTo>
                <a:cubicBezTo>
                  <a:pt x="87" y="173"/>
                  <a:pt x="89" y="172"/>
                  <a:pt x="90" y="171"/>
                </a:cubicBezTo>
                <a:cubicBezTo>
                  <a:pt x="96" y="165"/>
                  <a:pt x="96" y="165"/>
                  <a:pt x="96" y="165"/>
                </a:cubicBezTo>
                <a:cubicBezTo>
                  <a:pt x="97" y="164"/>
                  <a:pt x="98" y="162"/>
                  <a:pt x="98" y="161"/>
                </a:cubicBezTo>
                <a:cubicBezTo>
                  <a:pt x="98" y="159"/>
                  <a:pt x="97" y="157"/>
                  <a:pt x="96" y="156"/>
                </a:cubicBezTo>
                <a:cubicBezTo>
                  <a:pt x="103" y="149"/>
                  <a:pt x="103" y="149"/>
                  <a:pt x="103" y="149"/>
                </a:cubicBezTo>
                <a:cubicBezTo>
                  <a:pt x="104" y="150"/>
                  <a:pt x="106" y="151"/>
                  <a:pt x="107" y="151"/>
                </a:cubicBezTo>
                <a:cubicBezTo>
                  <a:pt x="109" y="151"/>
                  <a:pt x="110" y="150"/>
                  <a:pt x="112" y="149"/>
                </a:cubicBezTo>
                <a:cubicBezTo>
                  <a:pt x="119" y="142"/>
                  <a:pt x="119" y="142"/>
                  <a:pt x="119" y="142"/>
                </a:cubicBezTo>
                <a:cubicBezTo>
                  <a:pt x="121" y="140"/>
                  <a:pt x="121" y="136"/>
                  <a:pt x="119" y="133"/>
                </a:cubicBezTo>
                <a:cubicBezTo>
                  <a:pt x="105" y="120"/>
                  <a:pt x="105" y="120"/>
                  <a:pt x="105" y="120"/>
                </a:cubicBezTo>
                <a:cubicBezTo>
                  <a:pt x="154" y="72"/>
                  <a:pt x="154" y="72"/>
                  <a:pt x="154" y="72"/>
                </a:cubicBezTo>
                <a:cubicBezTo>
                  <a:pt x="159" y="77"/>
                  <a:pt x="159" y="77"/>
                  <a:pt x="159" y="77"/>
                </a:cubicBezTo>
                <a:cubicBezTo>
                  <a:pt x="164" y="81"/>
                  <a:pt x="170" y="84"/>
                  <a:pt x="176" y="84"/>
                </a:cubicBezTo>
                <a:cubicBezTo>
                  <a:pt x="183" y="84"/>
                  <a:pt x="189" y="81"/>
                  <a:pt x="194" y="77"/>
                </a:cubicBezTo>
                <a:cubicBezTo>
                  <a:pt x="202" y="68"/>
                  <a:pt x="202" y="68"/>
                  <a:pt x="202" y="68"/>
                </a:cubicBezTo>
                <a:cubicBezTo>
                  <a:pt x="212" y="58"/>
                  <a:pt x="212" y="43"/>
                  <a:pt x="202" y="33"/>
                </a:cubicBezTo>
                <a:close/>
                <a:moveTo>
                  <a:pt x="187" y="52"/>
                </a:moveTo>
                <a:cubicBezTo>
                  <a:pt x="178" y="62"/>
                  <a:pt x="178" y="62"/>
                  <a:pt x="178" y="62"/>
                </a:cubicBezTo>
                <a:cubicBezTo>
                  <a:pt x="177" y="62"/>
                  <a:pt x="177" y="62"/>
                  <a:pt x="176" y="62"/>
                </a:cubicBezTo>
                <a:cubicBezTo>
                  <a:pt x="175" y="62"/>
                  <a:pt x="174" y="62"/>
                  <a:pt x="173" y="62"/>
                </a:cubicBezTo>
                <a:cubicBezTo>
                  <a:pt x="149" y="37"/>
                  <a:pt x="149" y="37"/>
                  <a:pt x="149" y="37"/>
                </a:cubicBezTo>
                <a:cubicBezTo>
                  <a:pt x="148" y="36"/>
                  <a:pt x="148" y="35"/>
                  <a:pt x="148" y="34"/>
                </a:cubicBezTo>
                <a:cubicBezTo>
                  <a:pt x="148" y="33"/>
                  <a:pt x="148" y="33"/>
                  <a:pt x="149" y="32"/>
                </a:cubicBezTo>
                <a:cubicBezTo>
                  <a:pt x="158" y="23"/>
                  <a:pt x="158" y="23"/>
                  <a:pt x="158" y="23"/>
                </a:cubicBezTo>
                <a:cubicBezTo>
                  <a:pt x="158" y="22"/>
                  <a:pt x="159" y="22"/>
                  <a:pt x="160" y="22"/>
                </a:cubicBezTo>
                <a:cubicBezTo>
                  <a:pt x="161" y="22"/>
                  <a:pt x="162" y="22"/>
                  <a:pt x="162" y="23"/>
                </a:cubicBezTo>
                <a:cubicBezTo>
                  <a:pt x="187" y="48"/>
                  <a:pt x="187" y="48"/>
                  <a:pt x="187" y="48"/>
                </a:cubicBezTo>
                <a:cubicBezTo>
                  <a:pt x="188" y="48"/>
                  <a:pt x="188" y="49"/>
                  <a:pt x="188" y="50"/>
                </a:cubicBezTo>
                <a:cubicBezTo>
                  <a:pt x="188" y="51"/>
                  <a:pt x="188" y="52"/>
                  <a:pt x="187"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147">
            <a:extLst>
              <a:ext uri="{FF2B5EF4-FFF2-40B4-BE49-F238E27FC236}">
                <a16:creationId xmlns:a16="http://schemas.microsoft.com/office/drawing/2014/main" id="{62F38CDA-DFE9-4B2E-9420-AA250EFC95E2}"/>
              </a:ext>
            </a:extLst>
          </p:cNvPr>
          <p:cNvSpPr/>
          <p:nvPr/>
        </p:nvSpPr>
        <p:spPr>
          <a:xfrm>
            <a:off x="7847821" y="3048451"/>
            <a:ext cx="3427383" cy="353943"/>
          </a:xfrm>
          <a:prstGeom prst="rect">
            <a:avLst/>
          </a:prstGeom>
        </p:spPr>
        <p:txBody>
          <a:bodyPr wrap="square">
            <a:spAutoFit/>
          </a:bodyPr>
          <a:lstStyle/>
          <a:p>
            <a:r>
              <a:rPr lang="en-US" sz="1700" b="1" dirty="0">
                <a:solidFill>
                  <a:schemeClr val="accent3"/>
                </a:solidFill>
                <a:latin typeface="+mj-lt"/>
                <a:ea typeface="Roboto" panose="02000000000000000000" pitchFamily="2" charset="0"/>
                <a:cs typeface="Open Sans" panose="020B0606030504020204" pitchFamily="34" charset="0"/>
              </a:rPr>
              <a:t>Migration</a:t>
            </a:r>
          </a:p>
        </p:txBody>
      </p:sp>
      <p:sp>
        <p:nvSpPr>
          <p:cNvPr id="149" name="TextBox 148">
            <a:extLst>
              <a:ext uri="{FF2B5EF4-FFF2-40B4-BE49-F238E27FC236}">
                <a16:creationId xmlns:a16="http://schemas.microsoft.com/office/drawing/2014/main" id="{96CDFF01-FDA1-44E4-903D-C3C342708C87}"/>
              </a:ext>
            </a:extLst>
          </p:cNvPr>
          <p:cNvSpPr txBox="1"/>
          <p:nvPr/>
        </p:nvSpPr>
        <p:spPr>
          <a:xfrm>
            <a:off x="7847822" y="3383726"/>
            <a:ext cx="3427382" cy="526363"/>
          </a:xfrm>
          <a:prstGeom prst="rect">
            <a:avLst/>
          </a:prstGeom>
          <a:noFill/>
        </p:spPr>
        <p:txBody>
          <a:bodyPr wrap="square" rtlCol="0">
            <a:spAutoFit/>
          </a:bodyPr>
          <a:lstStyle/>
          <a:p>
            <a:pPr>
              <a:lnSpc>
                <a:spcPts val="1800"/>
              </a:lnSpc>
            </a:pPr>
            <a:r>
              <a:rPr lang="en-US" sz="1100" dirty="0">
                <a:solidFill>
                  <a:schemeClr val="tx1">
                    <a:lumMod val="50000"/>
                    <a:lumOff val="50000"/>
                  </a:schemeClr>
                </a:solidFill>
                <a:latin typeface="Lato" panose="020F0502020204030203" pitchFamily="34" charset="0"/>
                <a:ea typeface="Roboto" panose="02000000000000000000" pitchFamily="2" charset="0"/>
                <a:cs typeface="Open Sans Extrabold" panose="020B0906030804020204" pitchFamily="34" charset="0"/>
              </a:rPr>
              <a:t>Experience with all BizTalk versions. Aidant has proven methodologies for business continuity.</a:t>
            </a:r>
          </a:p>
        </p:txBody>
      </p:sp>
      <p:sp>
        <p:nvSpPr>
          <p:cNvPr id="140" name="Oval 139">
            <a:extLst>
              <a:ext uri="{FF2B5EF4-FFF2-40B4-BE49-F238E27FC236}">
                <a16:creationId xmlns:a16="http://schemas.microsoft.com/office/drawing/2014/main" id="{592FF1AF-D3EB-4095-888D-04B1AD767554}"/>
              </a:ext>
            </a:extLst>
          </p:cNvPr>
          <p:cNvSpPr/>
          <p:nvPr/>
        </p:nvSpPr>
        <p:spPr>
          <a:xfrm>
            <a:off x="6551167" y="4691175"/>
            <a:ext cx="1022500" cy="10225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16">
            <a:extLst>
              <a:ext uri="{FF2B5EF4-FFF2-40B4-BE49-F238E27FC236}">
                <a16:creationId xmlns:a16="http://schemas.microsoft.com/office/drawing/2014/main" id="{88F009C0-666D-40FE-B551-63357FC3609E}"/>
              </a:ext>
            </a:extLst>
          </p:cNvPr>
          <p:cNvSpPr>
            <a:spLocks noEditPoints="1"/>
          </p:cNvSpPr>
          <p:nvPr/>
        </p:nvSpPr>
        <p:spPr bwMode="auto">
          <a:xfrm>
            <a:off x="6760287" y="4987369"/>
            <a:ext cx="604260" cy="426472"/>
          </a:xfrm>
          <a:custGeom>
            <a:avLst/>
            <a:gdLst>
              <a:gd name="T0" fmla="*/ 201 w 250"/>
              <a:gd name="T1" fmla="*/ 59 h 176"/>
              <a:gd name="T2" fmla="*/ 132 w 250"/>
              <a:gd name="T3" fmla="*/ 0 h 176"/>
              <a:gd name="T4" fmla="*/ 67 w 250"/>
              <a:gd name="T5" fmla="*/ 43 h 176"/>
              <a:gd name="T6" fmla="*/ 66 w 250"/>
              <a:gd name="T7" fmla="*/ 43 h 176"/>
              <a:gd name="T8" fmla="*/ 0 w 250"/>
              <a:gd name="T9" fmla="*/ 109 h 176"/>
              <a:gd name="T10" fmla="*/ 66 w 250"/>
              <a:gd name="T11" fmla="*/ 176 h 176"/>
              <a:gd name="T12" fmla="*/ 108 w 250"/>
              <a:gd name="T13" fmla="*/ 176 h 176"/>
              <a:gd name="T14" fmla="*/ 108 w 250"/>
              <a:gd name="T15" fmla="*/ 176 h 176"/>
              <a:gd name="T16" fmla="*/ 112 w 250"/>
              <a:gd name="T17" fmla="*/ 176 h 176"/>
              <a:gd name="T18" fmla="*/ 112 w 250"/>
              <a:gd name="T19" fmla="*/ 106 h 176"/>
              <a:gd name="T20" fmla="*/ 93 w 250"/>
              <a:gd name="T21" fmla="*/ 106 h 176"/>
              <a:gd name="T22" fmla="*/ 92 w 250"/>
              <a:gd name="T23" fmla="*/ 106 h 176"/>
              <a:gd name="T24" fmla="*/ 91 w 250"/>
              <a:gd name="T25" fmla="*/ 105 h 176"/>
              <a:gd name="T26" fmla="*/ 92 w 250"/>
              <a:gd name="T27" fmla="*/ 103 h 176"/>
              <a:gd name="T28" fmla="*/ 127 w 250"/>
              <a:gd name="T29" fmla="*/ 59 h 176"/>
              <a:gd name="T30" fmla="*/ 128 w 250"/>
              <a:gd name="T31" fmla="*/ 59 h 176"/>
              <a:gd name="T32" fmla="*/ 164 w 250"/>
              <a:gd name="T33" fmla="*/ 103 h 176"/>
              <a:gd name="T34" fmla="*/ 164 w 250"/>
              <a:gd name="T35" fmla="*/ 105 h 176"/>
              <a:gd name="T36" fmla="*/ 164 w 250"/>
              <a:gd name="T37" fmla="*/ 106 h 176"/>
              <a:gd name="T38" fmla="*/ 163 w 250"/>
              <a:gd name="T39" fmla="*/ 106 h 176"/>
              <a:gd name="T40" fmla="*/ 143 w 250"/>
              <a:gd name="T41" fmla="*/ 106 h 176"/>
              <a:gd name="T42" fmla="*/ 143 w 250"/>
              <a:gd name="T43" fmla="*/ 176 h 176"/>
              <a:gd name="T44" fmla="*/ 147 w 250"/>
              <a:gd name="T45" fmla="*/ 176 h 176"/>
              <a:gd name="T46" fmla="*/ 147 w 250"/>
              <a:gd name="T47" fmla="*/ 176 h 176"/>
              <a:gd name="T48" fmla="*/ 183 w 250"/>
              <a:gd name="T49" fmla="*/ 176 h 176"/>
              <a:gd name="T50" fmla="*/ 183 w 250"/>
              <a:gd name="T51" fmla="*/ 176 h 176"/>
              <a:gd name="T52" fmla="*/ 250 w 250"/>
              <a:gd name="T53" fmla="*/ 109 h 176"/>
              <a:gd name="T54" fmla="*/ 201 w 250"/>
              <a:gd name="T55" fmla="*/ 59 h 176"/>
              <a:gd name="T56" fmla="*/ 182 w 250"/>
              <a:gd name="T57" fmla="*/ 168 h 176"/>
              <a:gd name="T58" fmla="*/ 147 w 250"/>
              <a:gd name="T59" fmla="*/ 168 h 176"/>
              <a:gd name="T60" fmla="*/ 147 w 250"/>
              <a:gd name="T61" fmla="*/ 110 h 176"/>
              <a:gd name="T62" fmla="*/ 163 w 250"/>
              <a:gd name="T63" fmla="*/ 110 h 176"/>
              <a:gd name="T64" fmla="*/ 167 w 250"/>
              <a:gd name="T65" fmla="*/ 109 h 176"/>
              <a:gd name="T66" fmla="*/ 168 w 250"/>
              <a:gd name="T67" fmla="*/ 105 h 176"/>
              <a:gd name="T68" fmla="*/ 167 w 250"/>
              <a:gd name="T69" fmla="*/ 100 h 176"/>
              <a:gd name="T70" fmla="*/ 132 w 250"/>
              <a:gd name="T71" fmla="*/ 57 h 176"/>
              <a:gd name="T72" fmla="*/ 124 w 250"/>
              <a:gd name="T73" fmla="*/ 57 h 176"/>
              <a:gd name="T74" fmla="*/ 89 w 250"/>
              <a:gd name="T75" fmla="*/ 100 h 176"/>
              <a:gd name="T76" fmla="*/ 87 w 250"/>
              <a:gd name="T77" fmla="*/ 105 h 176"/>
              <a:gd name="T78" fmla="*/ 89 w 250"/>
              <a:gd name="T79" fmla="*/ 109 h 176"/>
              <a:gd name="T80" fmla="*/ 93 w 250"/>
              <a:gd name="T81" fmla="*/ 110 h 176"/>
              <a:gd name="T82" fmla="*/ 108 w 250"/>
              <a:gd name="T83" fmla="*/ 110 h 176"/>
              <a:gd name="T84" fmla="*/ 108 w 250"/>
              <a:gd name="T85" fmla="*/ 168 h 176"/>
              <a:gd name="T86" fmla="*/ 66 w 250"/>
              <a:gd name="T87" fmla="*/ 168 h 176"/>
              <a:gd name="T88" fmla="*/ 8 w 250"/>
              <a:gd name="T89" fmla="*/ 109 h 176"/>
              <a:gd name="T90" fmla="*/ 66 w 250"/>
              <a:gd name="T91" fmla="*/ 51 h 176"/>
              <a:gd name="T92" fmla="*/ 68 w 250"/>
              <a:gd name="T93" fmla="*/ 51 h 176"/>
              <a:gd name="T94" fmla="*/ 72 w 250"/>
              <a:gd name="T95" fmla="*/ 51 h 176"/>
              <a:gd name="T96" fmla="*/ 73 w 250"/>
              <a:gd name="T97" fmla="*/ 48 h 176"/>
              <a:gd name="T98" fmla="*/ 132 w 250"/>
              <a:gd name="T99" fmla="*/ 8 h 176"/>
              <a:gd name="T100" fmla="*/ 194 w 250"/>
              <a:gd name="T101" fmla="*/ 64 h 176"/>
              <a:gd name="T102" fmla="*/ 194 w 250"/>
              <a:gd name="T103" fmla="*/ 68 h 176"/>
              <a:gd name="T104" fmla="*/ 199 w 250"/>
              <a:gd name="T105" fmla="*/ 67 h 176"/>
              <a:gd name="T106" fmla="*/ 200 w 250"/>
              <a:gd name="T107" fmla="*/ 67 h 176"/>
              <a:gd name="T108" fmla="*/ 242 w 250"/>
              <a:gd name="T109" fmla="*/ 109 h 176"/>
              <a:gd name="T110" fmla="*/ 182 w 250"/>
              <a:gd name="T111"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0" h="176">
                <a:moveTo>
                  <a:pt x="201" y="59"/>
                </a:moveTo>
                <a:cubicBezTo>
                  <a:pt x="196" y="25"/>
                  <a:pt x="167" y="0"/>
                  <a:pt x="132" y="0"/>
                </a:cubicBezTo>
                <a:cubicBezTo>
                  <a:pt x="104" y="0"/>
                  <a:pt x="78" y="17"/>
                  <a:pt x="67" y="43"/>
                </a:cubicBezTo>
                <a:cubicBezTo>
                  <a:pt x="67" y="43"/>
                  <a:pt x="66" y="43"/>
                  <a:pt x="66" y="43"/>
                </a:cubicBezTo>
                <a:cubicBezTo>
                  <a:pt x="29" y="43"/>
                  <a:pt x="0" y="73"/>
                  <a:pt x="0" y="109"/>
                </a:cubicBezTo>
                <a:cubicBezTo>
                  <a:pt x="0" y="146"/>
                  <a:pt x="29" y="176"/>
                  <a:pt x="66" y="176"/>
                </a:cubicBezTo>
                <a:cubicBezTo>
                  <a:pt x="108" y="176"/>
                  <a:pt x="108" y="176"/>
                  <a:pt x="108" y="176"/>
                </a:cubicBezTo>
                <a:cubicBezTo>
                  <a:pt x="108" y="176"/>
                  <a:pt x="108" y="176"/>
                  <a:pt x="108" y="176"/>
                </a:cubicBezTo>
                <a:cubicBezTo>
                  <a:pt x="112" y="176"/>
                  <a:pt x="112" y="176"/>
                  <a:pt x="112" y="176"/>
                </a:cubicBezTo>
                <a:cubicBezTo>
                  <a:pt x="112" y="106"/>
                  <a:pt x="112" y="106"/>
                  <a:pt x="112" y="106"/>
                </a:cubicBezTo>
                <a:cubicBezTo>
                  <a:pt x="93" y="106"/>
                  <a:pt x="93" y="106"/>
                  <a:pt x="93" y="106"/>
                </a:cubicBezTo>
                <a:cubicBezTo>
                  <a:pt x="92" y="106"/>
                  <a:pt x="92" y="106"/>
                  <a:pt x="92" y="106"/>
                </a:cubicBezTo>
                <a:cubicBezTo>
                  <a:pt x="91" y="106"/>
                  <a:pt x="91" y="105"/>
                  <a:pt x="91" y="105"/>
                </a:cubicBezTo>
                <a:cubicBezTo>
                  <a:pt x="91" y="104"/>
                  <a:pt x="92" y="103"/>
                  <a:pt x="92" y="103"/>
                </a:cubicBezTo>
                <a:cubicBezTo>
                  <a:pt x="127" y="59"/>
                  <a:pt x="127" y="59"/>
                  <a:pt x="127" y="59"/>
                </a:cubicBezTo>
                <a:cubicBezTo>
                  <a:pt x="128" y="59"/>
                  <a:pt x="128" y="59"/>
                  <a:pt x="128" y="59"/>
                </a:cubicBezTo>
                <a:cubicBezTo>
                  <a:pt x="164" y="103"/>
                  <a:pt x="164" y="103"/>
                  <a:pt x="164" y="103"/>
                </a:cubicBezTo>
                <a:cubicBezTo>
                  <a:pt x="164" y="103"/>
                  <a:pt x="164" y="104"/>
                  <a:pt x="164" y="105"/>
                </a:cubicBezTo>
                <a:cubicBezTo>
                  <a:pt x="164" y="105"/>
                  <a:pt x="164" y="106"/>
                  <a:pt x="164" y="106"/>
                </a:cubicBezTo>
                <a:cubicBezTo>
                  <a:pt x="163" y="106"/>
                  <a:pt x="163" y="106"/>
                  <a:pt x="163" y="106"/>
                </a:cubicBezTo>
                <a:cubicBezTo>
                  <a:pt x="143" y="106"/>
                  <a:pt x="143" y="106"/>
                  <a:pt x="143" y="106"/>
                </a:cubicBezTo>
                <a:cubicBezTo>
                  <a:pt x="143" y="176"/>
                  <a:pt x="143" y="176"/>
                  <a:pt x="143" y="176"/>
                </a:cubicBezTo>
                <a:cubicBezTo>
                  <a:pt x="147" y="176"/>
                  <a:pt x="147" y="176"/>
                  <a:pt x="147" y="176"/>
                </a:cubicBezTo>
                <a:cubicBezTo>
                  <a:pt x="147" y="176"/>
                  <a:pt x="147" y="176"/>
                  <a:pt x="147" y="176"/>
                </a:cubicBezTo>
                <a:cubicBezTo>
                  <a:pt x="183" y="176"/>
                  <a:pt x="183" y="176"/>
                  <a:pt x="183" y="176"/>
                </a:cubicBezTo>
                <a:cubicBezTo>
                  <a:pt x="183" y="176"/>
                  <a:pt x="183" y="176"/>
                  <a:pt x="183" y="176"/>
                </a:cubicBezTo>
                <a:cubicBezTo>
                  <a:pt x="229" y="169"/>
                  <a:pt x="250" y="136"/>
                  <a:pt x="250" y="109"/>
                </a:cubicBezTo>
                <a:cubicBezTo>
                  <a:pt x="250" y="82"/>
                  <a:pt x="228" y="60"/>
                  <a:pt x="201" y="59"/>
                </a:cubicBezTo>
                <a:close/>
                <a:moveTo>
                  <a:pt x="182" y="168"/>
                </a:moveTo>
                <a:cubicBezTo>
                  <a:pt x="147" y="168"/>
                  <a:pt x="147" y="168"/>
                  <a:pt x="147" y="168"/>
                </a:cubicBezTo>
                <a:cubicBezTo>
                  <a:pt x="147" y="110"/>
                  <a:pt x="147" y="110"/>
                  <a:pt x="147" y="110"/>
                </a:cubicBezTo>
                <a:cubicBezTo>
                  <a:pt x="163" y="110"/>
                  <a:pt x="163" y="110"/>
                  <a:pt x="163" y="110"/>
                </a:cubicBezTo>
                <a:cubicBezTo>
                  <a:pt x="164" y="110"/>
                  <a:pt x="165" y="110"/>
                  <a:pt x="167" y="109"/>
                </a:cubicBezTo>
                <a:cubicBezTo>
                  <a:pt x="168" y="107"/>
                  <a:pt x="168" y="106"/>
                  <a:pt x="168" y="105"/>
                </a:cubicBezTo>
                <a:cubicBezTo>
                  <a:pt x="168" y="103"/>
                  <a:pt x="168" y="101"/>
                  <a:pt x="167" y="100"/>
                </a:cubicBezTo>
                <a:cubicBezTo>
                  <a:pt x="132" y="57"/>
                  <a:pt x="132" y="57"/>
                  <a:pt x="132" y="57"/>
                </a:cubicBezTo>
                <a:cubicBezTo>
                  <a:pt x="130" y="55"/>
                  <a:pt x="126" y="55"/>
                  <a:pt x="124" y="57"/>
                </a:cubicBezTo>
                <a:cubicBezTo>
                  <a:pt x="89" y="100"/>
                  <a:pt x="89" y="100"/>
                  <a:pt x="89" y="100"/>
                </a:cubicBezTo>
                <a:cubicBezTo>
                  <a:pt x="88" y="102"/>
                  <a:pt x="87" y="103"/>
                  <a:pt x="87" y="105"/>
                </a:cubicBezTo>
                <a:cubicBezTo>
                  <a:pt x="87" y="106"/>
                  <a:pt x="88" y="107"/>
                  <a:pt x="89" y="109"/>
                </a:cubicBezTo>
                <a:cubicBezTo>
                  <a:pt x="90" y="110"/>
                  <a:pt x="91" y="110"/>
                  <a:pt x="93" y="110"/>
                </a:cubicBezTo>
                <a:cubicBezTo>
                  <a:pt x="108" y="110"/>
                  <a:pt x="108" y="110"/>
                  <a:pt x="108" y="110"/>
                </a:cubicBezTo>
                <a:cubicBezTo>
                  <a:pt x="108" y="168"/>
                  <a:pt x="108" y="168"/>
                  <a:pt x="108" y="168"/>
                </a:cubicBezTo>
                <a:cubicBezTo>
                  <a:pt x="66" y="168"/>
                  <a:pt x="66" y="168"/>
                  <a:pt x="66" y="168"/>
                </a:cubicBezTo>
                <a:cubicBezTo>
                  <a:pt x="34" y="168"/>
                  <a:pt x="8" y="141"/>
                  <a:pt x="8" y="109"/>
                </a:cubicBezTo>
                <a:cubicBezTo>
                  <a:pt x="8" y="77"/>
                  <a:pt x="34" y="51"/>
                  <a:pt x="66" y="51"/>
                </a:cubicBezTo>
                <a:cubicBezTo>
                  <a:pt x="67" y="51"/>
                  <a:pt x="67" y="51"/>
                  <a:pt x="68" y="51"/>
                </a:cubicBezTo>
                <a:cubicBezTo>
                  <a:pt x="72" y="51"/>
                  <a:pt x="72" y="51"/>
                  <a:pt x="72" y="51"/>
                </a:cubicBezTo>
                <a:cubicBezTo>
                  <a:pt x="73" y="48"/>
                  <a:pt x="73" y="48"/>
                  <a:pt x="73" y="48"/>
                </a:cubicBezTo>
                <a:cubicBezTo>
                  <a:pt x="82" y="24"/>
                  <a:pt x="106" y="8"/>
                  <a:pt x="132" y="8"/>
                </a:cubicBezTo>
                <a:cubicBezTo>
                  <a:pt x="164" y="8"/>
                  <a:pt x="190" y="32"/>
                  <a:pt x="194" y="64"/>
                </a:cubicBezTo>
                <a:cubicBezTo>
                  <a:pt x="194" y="68"/>
                  <a:pt x="194" y="68"/>
                  <a:pt x="194" y="68"/>
                </a:cubicBezTo>
                <a:cubicBezTo>
                  <a:pt x="199" y="67"/>
                  <a:pt x="199" y="67"/>
                  <a:pt x="199" y="67"/>
                </a:cubicBezTo>
                <a:cubicBezTo>
                  <a:pt x="199" y="67"/>
                  <a:pt x="200" y="67"/>
                  <a:pt x="200" y="67"/>
                </a:cubicBezTo>
                <a:cubicBezTo>
                  <a:pt x="223" y="67"/>
                  <a:pt x="242" y="86"/>
                  <a:pt x="242" y="109"/>
                </a:cubicBezTo>
                <a:cubicBezTo>
                  <a:pt x="242" y="133"/>
                  <a:pt x="223" y="161"/>
                  <a:pt x="182" y="16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Rectangle 150">
            <a:extLst>
              <a:ext uri="{FF2B5EF4-FFF2-40B4-BE49-F238E27FC236}">
                <a16:creationId xmlns:a16="http://schemas.microsoft.com/office/drawing/2014/main" id="{4A0AAE99-1DBB-4DE6-8C5F-8451813AE5FD}"/>
              </a:ext>
            </a:extLst>
          </p:cNvPr>
          <p:cNvSpPr/>
          <p:nvPr/>
        </p:nvSpPr>
        <p:spPr>
          <a:xfrm>
            <a:off x="7847821" y="4779591"/>
            <a:ext cx="3427383" cy="353943"/>
          </a:xfrm>
          <a:prstGeom prst="rect">
            <a:avLst/>
          </a:prstGeom>
        </p:spPr>
        <p:txBody>
          <a:bodyPr wrap="square">
            <a:spAutoFit/>
          </a:bodyPr>
          <a:lstStyle/>
          <a:p>
            <a:r>
              <a:rPr lang="en-US" sz="1700" b="1" dirty="0">
                <a:solidFill>
                  <a:schemeClr val="accent3"/>
                </a:solidFill>
                <a:latin typeface="+mj-lt"/>
                <a:ea typeface="Roboto" panose="02000000000000000000" pitchFamily="2" charset="0"/>
                <a:cs typeface="Open Sans" panose="020B0606030504020204" pitchFamily="34" charset="0"/>
              </a:rPr>
              <a:t>Roadmap</a:t>
            </a:r>
          </a:p>
        </p:txBody>
      </p:sp>
      <p:sp>
        <p:nvSpPr>
          <p:cNvPr id="152" name="TextBox 151">
            <a:extLst>
              <a:ext uri="{FF2B5EF4-FFF2-40B4-BE49-F238E27FC236}">
                <a16:creationId xmlns:a16="http://schemas.microsoft.com/office/drawing/2014/main" id="{1572F926-27EC-4528-BD86-418F4B0E7771}"/>
              </a:ext>
            </a:extLst>
          </p:cNvPr>
          <p:cNvSpPr txBox="1"/>
          <p:nvPr/>
        </p:nvSpPr>
        <p:spPr>
          <a:xfrm>
            <a:off x="7847822" y="5114866"/>
            <a:ext cx="3427382" cy="526363"/>
          </a:xfrm>
          <a:prstGeom prst="rect">
            <a:avLst/>
          </a:prstGeom>
          <a:noFill/>
        </p:spPr>
        <p:txBody>
          <a:bodyPr wrap="square" rtlCol="0">
            <a:spAutoFit/>
          </a:bodyPr>
          <a:lstStyle/>
          <a:p>
            <a:pPr>
              <a:lnSpc>
                <a:spcPts val="1800"/>
              </a:lnSpc>
            </a:pPr>
            <a:r>
              <a:rPr lang="en-US" sz="1100" dirty="0">
                <a:solidFill>
                  <a:schemeClr val="tx1">
                    <a:lumMod val="50000"/>
                    <a:lumOff val="50000"/>
                  </a:schemeClr>
                </a:solidFill>
                <a:latin typeface="Lato" panose="020F0502020204030203" pitchFamily="34" charset="0"/>
                <a:ea typeface="Roboto" panose="02000000000000000000" pitchFamily="2" charset="0"/>
                <a:cs typeface="Open Sans Extrabold" panose="020B0906030804020204" pitchFamily="34" charset="0"/>
              </a:rPr>
              <a:t>Leverage your investment in BizTalk for maximum value and emerging technologies.</a:t>
            </a:r>
          </a:p>
        </p:txBody>
      </p:sp>
      <p:pic>
        <p:nvPicPr>
          <p:cNvPr id="4" name="Picture Placeholder 3">
            <a:extLst>
              <a:ext uri="{FF2B5EF4-FFF2-40B4-BE49-F238E27FC236}">
                <a16:creationId xmlns:a16="http://schemas.microsoft.com/office/drawing/2014/main" id="{6EBE1756-A42C-794A-839C-C211F6D7A74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23445" y="1443144"/>
            <a:ext cx="4861169" cy="2184400"/>
          </a:xfrm>
        </p:spPr>
      </p:pic>
      <p:sp>
        <p:nvSpPr>
          <p:cNvPr id="27" name="Rectangle 26">
            <a:extLst>
              <a:ext uri="{FF2B5EF4-FFF2-40B4-BE49-F238E27FC236}">
                <a16:creationId xmlns:a16="http://schemas.microsoft.com/office/drawing/2014/main" id="{5BCE6E80-0E91-124E-9B07-4612B36735C5}"/>
              </a:ext>
            </a:extLst>
          </p:cNvPr>
          <p:cNvSpPr/>
          <p:nvPr/>
        </p:nvSpPr>
        <p:spPr>
          <a:xfrm>
            <a:off x="-50863" y="1425161"/>
            <a:ext cx="4895077" cy="2204561"/>
          </a:xfrm>
          <a:prstGeom prst="rect">
            <a:avLst/>
          </a:prstGeom>
          <a:solidFill>
            <a:schemeClr val="accent2">
              <a:alpha val="654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1233A0B-D9E6-9445-99CF-B86DEC270620}"/>
              </a:ext>
            </a:extLst>
          </p:cNvPr>
          <p:cNvSpPr txBox="1"/>
          <p:nvPr/>
        </p:nvSpPr>
        <p:spPr>
          <a:xfrm>
            <a:off x="720588" y="719873"/>
            <a:ext cx="4726737" cy="1049454"/>
          </a:xfrm>
          <a:prstGeom prst="rect">
            <a:avLst/>
          </a:prstGeom>
          <a:noFill/>
        </p:spPr>
        <p:txBody>
          <a:bodyPr wrap="square" rtlCol="0" anchor="ctr">
            <a:spAutoFit/>
          </a:bodyPr>
          <a:lstStyle/>
          <a:p>
            <a:pPr fontAlgn="base">
              <a:lnSpc>
                <a:spcPts val="3700"/>
              </a:lnSpc>
            </a:pPr>
            <a:r>
              <a:rPr lang="en-GB" sz="4000" dirty="0">
                <a:solidFill>
                  <a:schemeClr val="accent6"/>
                </a:solidFill>
                <a:latin typeface="+mj-lt"/>
                <a:ea typeface="Open Sans" panose="020B0606030504020204" pitchFamily="34" charset="0"/>
                <a:cs typeface="Open Sans" panose="020B0606030504020204" pitchFamily="34" charset="0"/>
              </a:rPr>
              <a:t>BIZTALK </a:t>
            </a:r>
            <a:r>
              <a:rPr lang="en-GB" sz="4000" b="1" dirty="0">
                <a:solidFill>
                  <a:schemeClr val="accent6"/>
                </a:solidFill>
                <a:latin typeface="+mj-lt"/>
                <a:ea typeface="Open Sans" panose="020B0606030504020204" pitchFamily="34" charset="0"/>
                <a:cs typeface="Open Sans" panose="020B0606030504020204" pitchFamily="34" charset="0"/>
              </a:rPr>
              <a:t>SERVICE LEVELS</a:t>
            </a:r>
            <a:endParaRPr lang="en-US" sz="4000" b="1" dirty="0">
              <a:solidFill>
                <a:schemeClr val="accent6"/>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20" name="Rectangle 19">
            <a:extLst>
              <a:ext uri="{FF2B5EF4-FFF2-40B4-BE49-F238E27FC236}">
                <a16:creationId xmlns:a16="http://schemas.microsoft.com/office/drawing/2014/main" id="{C93ED4C9-A6D9-D34C-BCEA-0AB631CBF02E}"/>
              </a:ext>
            </a:extLst>
          </p:cNvPr>
          <p:cNvSpPr/>
          <p:nvPr/>
        </p:nvSpPr>
        <p:spPr>
          <a:xfrm>
            <a:off x="829996" y="1672309"/>
            <a:ext cx="2719756" cy="75857"/>
          </a:xfrm>
          <a:prstGeom prst="rect">
            <a:avLst/>
          </a:prstGeom>
          <a:gradFill>
            <a:gsLst>
              <a:gs pos="0">
                <a:schemeClr val="accent3"/>
              </a:gs>
              <a:gs pos="57000">
                <a:schemeClr val="accent3">
                  <a:lumMod val="60000"/>
                  <a:lumOff val="40000"/>
                  <a:alpha val="83563"/>
                </a:schemeClr>
              </a:gs>
              <a:gs pos="99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BB26F641-E45A-A04D-90D3-6F0FF1127EE4}"/>
              </a:ext>
            </a:extLst>
          </p:cNvPr>
          <p:cNvGrpSpPr/>
          <p:nvPr/>
        </p:nvGrpSpPr>
        <p:grpSpPr>
          <a:xfrm>
            <a:off x="6727720" y="1529223"/>
            <a:ext cx="653763" cy="564285"/>
            <a:chOff x="7778750" y="1397000"/>
            <a:chExt cx="719138" cy="620713"/>
          </a:xfrm>
          <a:solidFill>
            <a:schemeClr val="accent6"/>
          </a:solidFill>
        </p:grpSpPr>
        <p:sp>
          <p:nvSpPr>
            <p:cNvPr id="23" name="Freeform 137">
              <a:extLst>
                <a:ext uri="{FF2B5EF4-FFF2-40B4-BE49-F238E27FC236}">
                  <a16:creationId xmlns:a16="http://schemas.microsoft.com/office/drawing/2014/main" id="{E7D9FC3D-604B-354B-983D-D463B28A95B4}"/>
                </a:ext>
              </a:extLst>
            </p:cNvPr>
            <p:cNvSpPr>
              <a:spLocks noEditPoints="1"/>
            </p:cNvSpPr>
            <p:nvPr/>
          </p:nvSpPr>
          <p:spPr bwMode="auto">
            <a:xfrm>
              <a:off x="7778750" y="1397000"/>
              <a:ext cx="719138" cy="620713"/>
            </a:xfrm>
            <a:custGeom>
              <a:avLst/>
              <a:gdLst>
                <a:gd name="T0" fmla="*/ 139 w 192"/>
                <a:gd name="T1" fmla="*/ 0 h 165"/>
                <a:gd name="T2" fmla="*/ 117 w 192"/>
                <a:gd name="T3" fmla="*/ 18 h 165"/>
                <a:gd name="T4" fmla="*/ 33 w 192"/>
                <a:gd name="T5" fmla="*/ 38 h 165"/>
                <a:gd name="T6" fmla="*/ 70 w 192"/>
                <a:gd name="T7" fmla="*/ 56 h 165"/>
                <a:gd name="T8" fmla="*/ 140 w 192"/>
                <a:gd name="T9" fmla="*/ 101 h 165"/>
                <a:gd name="T10" fmla="*/ 143 w 192"/>
                <a:gd name="T11" fmla="*/ 117 h 165"/>
                <a:gd name="T12" fmla="*/ 112 w 192"/>
                <a:gd name="T13" fmla="*/ 99 h 165"/>
                <a:gd name="T14" fmla="*/ 137 w 192"/>
                <a:gd name="T15" fmla="*/ 130 h 165"/>
                <a:gd name="T16" fmla="*/ 100 w 192"/>
                <a:gd name="T17" fmla="*/ 105 h 165"/>
                <a:gd name="T18" fmla="*/ 124 w 192"/>
                <a:gd name="T19" fmla="*/ 142 h 165"/>
                <a:gd name="T20" fmla="*/ 93 w 192"/>
                <a:gd name="T21" fmla="*/ 118 h 165"/>
                <a:gd name="T22" fmla="*/ 111 w 192"/>
                <a:gd name="T23" fmla="*/ 149 h 165"/>
                <a:gd name="T24" fmla="*/ 19 w 192"/>
                <a:gd name="T25" fmla="*/ 69 h 165"/>
                <a:gd name="T26" fmla="*/ 1 w 192"/>
                <a:gd name="T27" fmla="*/ 64 h 165"/>
                <a:gd name="T28" fmla="*/ 18 w 192"/>
                <a:gd name="T29" fmla="*/ 95 h 165"/>
                <a:gd name="T30" fmla="*/ 20 w 192"/>
                <a:gd name="T31" fmla="*/ 114 h 165"/>
                <a:gd name="T32" fmla="*/ 33 w 192"/>
                <a:gd name="T33" fmla="*/ 126 h 165"/>
                <a:gd name="T34" fmla="*/ 46 w 192"/>
                <a:gd name="T35" fmla="*/ 139 h 165"/>
                <a:gd name="T36" fmla="*/ 59 w 192"/>
                <a:gd name="T37" fmla="*/ 152 h 165"/>
                <a:gd name="T38" fmla="*/ 82 w 192"/>
                <a:gd name="T39" fmla="*/ 145 h 165"/>
                <a:gd name="T40" fmla="*/ 117 w 192"/>
                <a:gd name="T41" fmla="*/ 161 h 165"/>
                <a:gd name="T42" fmla="*/ 134 w 192"/>
                <a:gd name="T43" fmla="*/ 140 h 165"/>
                <a:gd name="T44" fmla="*/ 155 w 192"/>
                <a:gd name="T45" fmla="*/ 123 h 165"/>
                <a:gd name="T46" fmla="*/ 187 w 192"/>
                <a:gd name="T47" fmla="*/ 61 h 165"/>
                <a:gd name="T48" fmla="*/ 24 w 192"/>
                <a:gd name="T49" fmla="*/ 101 h 165"/>
                <a:gd name="T50" fmla="*/ 31 w 192"/>
                <a:gd name="T51" fmla="*/ 107 h 165"/>
                <a:gd name="T52" fmla="*/ 37 w 192"/>
                <a:gd name="T53" fmla="*/ 118 h 165"/>
                <a:gd name="T54" fmla="*/ 50 w 192"/>
                <a:gd name="T55" fmla="*/ 114 h 165"/>
                <a:gd name="T56" fmla="*/ 37 w 192"/>
                <a:gd name="T57" fmla="*/ 118 h 165"/>
                <a:gd name="T58" fmla="*/ 50 w 192"/>
                <a:gd name="T59" fmla="*/ 126 h 165"/>
                <a:gd name="T60" fmla="*/ 56 w 192"/>
                <a:gd name="T61" fmla="*/ 133 h 165"/>
                <a:gd name="T62" fmla="*/ 69 w 192"/>
                <a:gd name="T63" fmla="*/ 146 h 165"/>
                <a:gd name="T64" fmla="*/ 62 w 192"/>
                <a:gd name="T65" fmla="*/ 139 h 165"/>
                <a:gd name="T66" fmla="*/ 69 w 192"/>
                <a:gd name="T67" fmla="*/ 146 h 165"/>
                <a:gd name="T68" fmla="*/ 93 w 192"/>
                <a:gd name="T69" fmla="*/ 43 h 165"/>
                <a:gd name="T70" fmla="*/ 64 w 192"/>
                <a:gd name="T71" fmla="*/ 44 h 165"/>
                <a:gd name="T72" fmla="*/ 41 w 192"/>
                <a:gd name="T73" fmla="*/ 58 h 165"/>
                <a:gd name="T74" fmla="*/ 73 w 192"/>
                <a:gd name="T75" fmla="*/ 19 h 165"/>
                <a:gd name="T76" fmla="*/ 162 w 192"/>
                <a:gd name="T77" fmla="*/ 73 h 165"/>
                <a:gd name="T78" fmla="*/ 168 w 192"/>
                <a:gd name="T79" fmla="*/ 67 h 165"/>
                <a:gd name="T80" fmla="*/ 126 w 192"/>
                <a:gd name="T81" fmla="*/ 19 h 165"/>
                <a:gd name="T82" fmla="*/ 142 w 192"/>
                <a:gd name="T83" fmla="*/ 10 h 165"/>
                <a:gd name="T84" fmla="*/ 180 w 192"/>
                <a:gd name="T85" fmla="*/ 5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2" h="165">
                  <a:moveTo>
                    <a:pt x="187" y="43"/>
                  </a:moveTo>
                  <a:cubicBezTo>
                    <a:pt x="148" y="4"/>
                    <a:pt x="148" y="4"/>
                    <a:pt x="148" y="4"/>
                  </a:cubicBezTo>
                  <a:cubicBezTo>
                    <a:pt x="145" y="1"/>
                    <a:pt x="142" y="0"/>
                    <a:pt x="139" y="0"/>
                  </a:cubicBezTo>
                  <a:cubicBezTo>
                    <a:pt x="135" y="0"/>
                    <a:pt x="132" y="1"/>
                    <a:pt x="129" y="4"/>
                  </a:cubicBezTo>
                  <a:cubicBezTo>
                    <a:pt x="120" y="13"/>
                    <a:pt x="120" y="13"/>
                    <a:pt x="120" y="13"/>
                  </a:cubicBezTo>
                  <a:cubicBezTo>
                    <a:pt x="119" y="14"/>
                    <a:pt x="118" y="16"/>
                    <a:pt x="117" y="18"/>
                  </a:cubicBezTo>
                  <a:cubicBezTo>
                    <a:pt x="75" y="10"/>
                    <a:pt x="75" y="10"/>
                    <a:pt x="75" y="10"/>
                  </a:cubicBezTo>
                  <a:cubicBezTo>
                    <a:pt x="75" y="10"/>
                    <a:pt x="75" y="10"/>
                    <a:pt x="75" y="10"/>
                  </a:cubicBezTo>
                  <a:cubicBezTo>
                    <a:pt x="56" y="6"/>
                    <a:pt x="37" y="19"/>
                    <a:pt x="33" y="38"/>
                  </a:cubicBezTo>
                  <a:cubicBezTo>
                    <a:pt x="31" y="48"/>
                    <a:pt x="31" y="48"/>
                    <a:pt x="31" y="48"/>
                  </a:cubicBezTo>
                  <a:cubicBezTo>
                    <a:pt x="29" y="59"/>
                    <a:pt x="36" y="69"/>
                    <a:pt x="47" y="71"/>
                  </a:cubicBezTo>
                  <a:cubicBezTo>
                    <a:pt x="57" y="73"/>
                    <a:pt x="68" y="66"/>
                    <a:pt x="70" y="56"/>
                  </a:cubicBezTo>
                  <a:cubicBezTo>
                    <a:pt x="71" y="50"/>
                    <a:pt x="71" y="50"/>
                    <a:pt x="71" y="50"/>
                  </a:cubicBezTo>
                  <a:cubicBezTo>
                    <a:pt x="90" y="51"/>
                    <a:pt x="90" y="51"/>
                    <a:pt x="90" y="51"/>
                  </a:cubicBezTo>
                  <a:cubicBezTo>
                    <a:pt x="140" y="101"/>
                    <a:pt x="140" y="101"/>
                    <a:pt x="140" y="101"/>
                  </a:cubicBezTo>
                  <a:cubicBezTo>
                    <a:pt x="149" y="110"/>
                    <a:pt x="149" y="110"/>
                    <a:pt x="149" y="110"/>
                  </a:cubicBezTo>
                  <a:cubicBezTo>
                    <a:pt x="151" y="112"/>
                    <a:pt x="151" y="115"/>
                    <a:pt x="149" y="117"/>
                  </a:cubicBezTo>
                  <a:cubicBezTo>
                    <a:pt x="147" y="119"/>
                    <a:pt x="145" y="119"/>
                    <a:pt x="143" y="117"/>
                  </a:cubicBezTo>
                  <a:cubicBezTo>
                    <a:pt x="118" y="93"/>
                    <a:pt x="118" y="93"/>
                    <a:pt x="118" y="93"/>
                  </a:cubicBezTo>
                  <a:cubicBezTo>
                    <a:pt x="117" y="91"/>
                    <a:pt x="114" y="91"/>
                    <a:pt x="112" y="93"/>
                  </a:cubicBezTo>
                  <a:cubicBezTo>
                    <a:pt x="111" y="94"/>
                    <a:pt x="111" y="97"/>
                    <a:pt x="112" y="99"/>
                  </a:cubicBezTo>
                  <a:cubicBezTo>
                    <a:pt x="137" y="123"/>
                    <a:pt x="137" y="123"/>
                    <a:pt x="137" y="123"/>
                  </a:cubicBezTo>
                  <a:cubicBezTo>
                    <a:pt x="137" y="124"/>
                    <a:pt x="138" y="125"/>
                    <a:pt x="138" y="126"/>
                  </a:cubicBezTo>
                  <a:cubicBezTo>
                    <a:pt x="138" y="128"/>
                    <a:pt x="137" y="129"/>
                    <a:pt x="137" y="130"/>
                  </a:cubicBezTo>
                  <a:cubicBezTo>
                    <a:pt x="135" y="132"/>
                    <a:pt x="132" y="132"/>
                    <a:pt x="130" y="130"/>
                  </a:cubicBezTo>
                  <a:cubicBezTo>
                    <a:pt x="106" y="105"/>
                    <a:pt x="106" y="105"/>
                    <a:pt x="106" y="105"/>
                  </a:cubicBezTo>
                  <a:cubicBezTo>
                    <a:pt x="104" y="104"/>
                    <a:pt x="101" y="104"/>
                    <a:pt x="100" y="105"/>
                  </a:cubicBezTo>
                  <a:cubicBezTo>
                    <a:pt x="98" y="107"/>
                    <a:pt x="98" y="110"/>
                    <a:pt x="100" y="112"/>
                  </a:cubicBezTo>
                  <a:cubicBezTo>
                    <a:pt x="124" y="136"/>
                    <a:pt x="124" y="136"/>
                    <a:pt x="124" y="136"/>
                  </a:cubicBezTo>
                  <a:cubicBezTo>
                    <a:pt x="126" y="138"/>
                    <a:pt x="126" y="141"/>
                    <a:pt x="124" y="142"/>
                  </a:cubicBezTo>
                  <a:cubicBezTo>
                    <a:pt x="123" y="143"/>
                    <a:pt x="122" y="144"/>
                    <a:pt x="121" y="144"/>
                  </a:cubicBezTo>
                  <a:cubicBezTo>
                    <a:pt x="119" y="144"/>
                    <a:pt x="118" y="143"/>
                    <a:pt x="117" y="142"/>
                  </a:cubicBezTo>
                  <a:cubicBezTo>
                    <a:pt x="93" y="118"/>
                    <a:pt x="93" y="118"/>
                    <a:pt x="93" y="118"/>
                  </a:cubicBezTo>
                  <a:cubicBezTo>
                    <a:pt x="91" y="117"/>
                    <a:pt x="89" y="117"/>
                    <a:pt x="87" y="118"/>
                  </a:cubicBezTo>
                  <a:cubicBezTo>
                    <a:pt x="85" y="120"/>
                    <a:pt x="85" y="123"/>
                    <a:pt x="87" y="124"/>
                  </a:cubicBezTo>
                  <a:cubicBezTo>
                    <a:pt x="111" y="149"/>
                    <a:pt x="111" y="149"/>
                    <a:pt x="111" y="149"/>
                  </a:cubicBezTo>
                  <a:cubicBezTo>
                    <a:pt x="113" y="150"/>
                    <a:pt x="113" y="153"/>
                    <a:pt x="111" y="155"/>
                  </a:cubicBezTo>
                  <a:cubicBezTo>
                    <a:pt x="109" y="157"/>
                    <a:pt x="106" y="157"/>
                    <a:pt x="104" y="155"/>
                  </a:cubicBezTo>
                  <a:cubicBezTo>
                    <a:pt x="19" y="69"/>
                    <a:pt x="19" y="69"/>
                    <a:pt x="19" y="69"/>
                  </a:cubicBezTo>
                  <a:cubicBezTo>
                    <a:pt x="7" y="58"/>
                    <a:pt x="7" y="58"/>
                    <a:pt x="7" y="58"/>
                  </a:cubicBezTo>
                  <a:cubicBezTo>
                    <a:pt x="6" y="56"/>
                    <a:pt x="3" y="56"/>
                    <a:pt x="1" y="58"/>
                  </a:cubicBezTo>
                  <a:cubicBezTo>
                    <a:pt x="0" y="60"/>
                    <a:pt x="0" y="63"/>
                    <a:pt x="1" y="64"/>
                  </a:cubicBezTo>
                  <a:cubicBezTo>
                    <a:pt x="13" y="76"/>
                    <a:pt x="13" y="76"/>
                    <a:pt x="13" y="76"/>
                  </a:cubicBezTo>
                  <a:cubicBezTo>
                    <a:pt x="25" y="88"/>
                    <a:pt x="25" y="88"/>
                    <a:pt x="25" y="88"/>
                  </a:cubicBezTo>
                  <a:cubicBezTo>
                    <a:pt x="18" y="95"/>
                    <a:pt x="18" y="95"/>
                    <a:pt x="18" y="95"/>
                  </a:cubicBezTo>
                  <a:cubicBezTo>
                    <a:pt x="16" y="97"/>
                    <a:pt x="15" y="100"/>
                    <a:pt x="15" y="103"/>
                  </a:cubicBezTo>
                  <a:cubicBezTo>
                    <a:pt x="15" y="106"/>
                    <a:pt x="16" y="109"/>
                    <a:pt x="18" y="111"/>
                  </a:cubicBezTo>
                  <a:cubicBezTo>
                    <a:pt x="20" y="114"/>
                    <a:pt x="20" y="114"/>
                    <a:pt x="20" y="114"/>
                  </a:cubicBezTo>
                  <a:cubicBezTo>
                    <a:pt x="22" y="116"/>
                    <a:pt x="25" y="117"/>
                    <a:pt x="27" y="117"/>
                  </a:cubicBezTo>
                  <a:cubicBezTo>
                    <a:pt x="28" y="120"/>
                    <a:pt x="29" y="122"/>
                    <a:pt x="31" y="124"/>
                  </a:cubicBezTo>
                  <a:cubicBezTo>
                    <a:pt x="33" y="126"/>
                    <a:pt x="33" y="126"/>
                    <a:pt x="33" y="126"/>
                  </a:cubicBezTo>
                  <a:cubicBezTo>
                    <a:pt x="35" y="128"/>
                    <a:pt x="38" y="129"/>
                    <a:pt x="40" y="130"/>
                  </a:cubicBezTo>
                  <a:cubicBezTo>
                    <a:pt x="41" y="132"/>
                    <a:pt x="42" y="135"/>
                    <a:pt x="44" y="137"/>
                  </a:cubicBezTo>
                  <a:cubicBezTo>
                    <a:pt x="46" y="139"/>
                    <a:pt x="46" y="139"/>
                    <a:pt x="46" y="139"/>
                  </a:cubicBezTo>
                  <a:cubicBezTo>
                    <a:pt x="48" y="141"/>
                    <a:pt x="50" y="142"/>
                    <a:pt x="53" y="142"/>
                  </a:cubicBezTo>
                  <a:cubicBezTo>
                    <a:pt x="53" y="145"/>
                    <a:pt x="54" y="148"/>
                    <a:pt x="56" y="150"/>
                  </a:cubicBezTo>
                  <a:cubicBezTo>
                    <a:pt x="59" y="152"/>
                    <a:pt x="59" y="152"/>
                    <a:pt x="59" y="152"/>
                  </a:cubicBezTo>
                  <a:cubicBezTo>
                    <a:pt x="61" y="154"/>
                    <a:pt x="64" y="155"/>
                    <a:pt x="67" y="155"/>
                  </a:cubicBezTo>
                  <a:cubicBezTo>
                    <a:pt x="70" y="155"/>
                    <a:pt x="73" y="154"/>
                    <a:pt x="75" y="152"/>
                  </a:cubicBezTo>
                  <a:cubicBezTo>
                    <a:pt x="82" y="145"/>
                    <a:pt x="82" y="145"/>
                    <a:pt x="82" y="145"/>
                  </a:cubicBezTo>
                  <a:cubicBezTo>
                    <a:pt x="98" y="161"/>
                    <a:pt x="98" y="161"/>
                    <a:pt x="98" y="161"/>
                  </a:cubicBezTo>
                  <a:cubicBezTo>
                    <a:pt x="101" y="164"/>
                    <a:pt x="104" y="165"/>
                    <a:pt x="108" y="165"/>
                  </a:cubicBezTo>
                  <a:cubicBezTo>
                    <a:pt x="111" y="165"/>
                    <a:pt x="115" y="164"/>
                    <a:pt x="117" y="161"/>
                  </a:cubicBezTo>
                  <a:cubicBezTo>
                    <a:pt x="120" y="159"/>
                    <a:pt x="121" y="156"/>
                    <a:pt x="121" y="152"/>
                  </a:cubicBezTo>
                  <a:cubicBezTo>
                    <a:pt x="124" y="152"/>
                    <a:pt x="128" y="151"/>
                    <a:pt x="130" y="149"/>
                  </a:cubicBezTo>
                  <a:cubicBezTo>
                    <a:pt x="132" y="146"/>
                    <a:pt x="134" y="143"/>
                    <a:pt x="134" y="140"/>
                  </a:cubicBezTo>
                  <a:cubicBezTo>
                    <a:pt x="137" y="140"/>
                    <a:pt x="140" y="138"/>
                    <a:pt x="143" y="136"/>
                  </a:cubicBezTo>
                  <a:cubicBezTo>
                    <a:pt x="145" y="133"/>
                    <a:pt x="146" y="130"/>
                    <a:pt x="147" y="127"/>
                  </a:cubicBezTo>
                  <a:cubicBezTo>
                    <a:pt x="150" y="127"/>
                    <a:pt x="153" y="126"/>
                    <a:pt x="155" y="123"/>
                  </a:cubicBezTo>
                  <a:cubicBezTo>
                    <a:pt x="161" y="118"/>
                    <a:pt x="161" y="109"/>
                    <a:pt x="155" y="104"/>
                  </a:cubicBezTo>
                  <a:cubicBezTo>
                    <a:pt x="149" y="98"/>
                    <a:pt x="149" y="98"/>
                    <a:pt x="149" y="98"/>
                  </a:cubicBezTo>
                  <a:cubicBezTo>
                    <a:pt x="187" y="61"/>
                    <a:pt x="187" y="61"/>
                    <a:pt x="187" y="61"/>
                  </a:cubicBezTo>
                  <a:cubicBezTo>
                    <a:pt x="192" y="56"/>
                    <a:pt x="192" y="48"/>
                    <a:pt x="187" y="43"/>
                  </a:cubicBezTo>
                  <a:close/>
                  <a:moveTo>
                    <a:pt x="24" y="105"/>
                  </a:moveTo>
                  <a:cubicBezTo>
                    <a:pt x="23" y="104"/>
                    <a:pt x="23" y="102"/>
                    <a:pt x="24" y="101"/>
                  </a:cubicBezTo>
                  <a:cubicBezTo>
                    <a:pt x="31" y="94"/>
                    <a:pt x="31" y="94"/>
                    <a:pt x="31" y="94"/>
                  </a:cubicBezTo>
                  <a:cubicBezTo>
                    <a:pt x="37" y="101"/>
                    <a:pt x="37" y="101"/>
                    <a:pt x="37" y="101"/>
                  </a:cubicBezTo>
                  <a:cubicBezTo>
                    <a:pt x="31" y="107"/>
                    <a:pt x="31" y="107"/>
                    <a:pt x="31" y="107"/>
                  </a:cubicBezTo>
                  <a:cubicBezTo>
                    <a:pt x="30" y="109"/>
                    <a:pt x="28" y="109"/>
                    <a:pt x="26" y="107"/>
                  </a:cubicBezTo>
                  <a:lnTo>
                    <a:pt x="24" y="105"/>
                  </a:lnTo>
                  <a:close/>
                  <a:moveTo>
                    <a:pt x="37" y="118"/>
                  </a:moveTo>
                  <a:cubicBezTo>
                    <a:pt x="36" y="117"/>
                    <a:pt x="36" y="115"/>
                    <a:pt x="37" y="114"/>
                  </a:cubicBezTo>
                  <a:cubicBezTo>
                    <a:pt x="43" y="107"/>
                    <a:pt x="43" y="107"/>
                    <a:pt x="43" y="107"/>
                  </a:cubicBezTo>
                  <a:cubicBezTo>
                    <a:pt x="50" y="114"/>
                    <a:pt x="50" y="114"/>
                    <a:pt x="50" y="114"/>
                  </a:cubicBezTo>
                  <a:cubicBezTo>
                    <a:pt x="44" y="120"/>
                    <a:pt x="44" y="120"/>
                    <a:pt x="44" y="120"/>
                  </a:cubicBezTo>
                  <a:cubicBezTo>
                    <a:pt x="42" y="121"/>
                    <a:pt x="40" y="121"/>
                    <a:pt x="39" y="120"/>
                  </a:cubicBezTo>
                  <a:lnTo>
                    <a:pt x="37" y="118"/>
                  </a:lnTo>
                  <a:close/>
                  <a:moveTo>
                    <a:pt x="50" y="131"/>
                  </a:moveTo>
                  <a:cubicBezTo>
                    <a:pt x="49" y="130"/>
                    <a:pt x="49" y="129"/>
                    <a:pt x="49" y="129"/>
                  </a:cubicBezTo>
                  <a:cubicBezTo>
                    <a:pt x="49" y="128"/>
                    <a:pt x="49" y="127"/>
                    <a:pt x="50" y="126"/>
                  </a:cubicBezTo>
                  <a:cubicBezTo>
                    <a:pt x="56" y="120"/>
                    <a:pt x="56" y="120"/>
                    <a:pt x="56" y="120"/>
                  </a:cubicBezTo>
                  <a:cubicBezTo>
                    <a:pt x="63" y="127"/>
                    <a:pt x="63" y="127"/>
                    <a:pt x="63" y="127"/>
                  </a:cubicBezTo>
                  <a:cubicBezTo>
                    <a:pt x="56" y="133"/>
                    <a:pt x="56" y="133"/>
                    <a:pt x="56" y="133"/>
                  </a:cubicBezTo>
                  <a:cubicBezTo>
                    <a:pt x="55" y="134"/>
                    <a:pt x="53" y="134"/>
                    <a:pt x="52" y="133"/>
                  </a:cubicBezTo>
                  <a:lnTo>
                    <a:pt x="50" y="131"/>
                  </a:lnTo>
                  <a:close/>
                  <a:moveTo>
                    <a:pt x="69" y="146"/>
                  </a:moveTo>
                  <a:cubicBezTo>
                    <a:pt x="68" y="147"/>
                    <a:pt x="66" y="147"/>
                    <a:pt x="65" y="146"/>
                  </a:cubicBezTo>
                  <a:cubicBezTo>
                    <a:pt x="62" y="144"/>
                    <a:pt x="62" y="144"/>
                    <a:pt x="62" y="144"/>
                  </a:cubicBezTo>
                  <a:cubicBezTo>
                    <a:pt x="61" y="142"/>
                    <a:pt x="61" y="140"/>
                    <a:pt x="62" y="139"/>
                  </a:cubicBezTo>
                  <a:cubicBezTo>
                    <a:pt x="69" y="133"/>
                    <a:pt x="69" y="133"/>
                    <a:pt x="69" y="133"/>
                  </a:cubicBezTo>
                  <a:cubicBezTo>
                    <a:pt x="76" y="139"/>
                    <a:pt x="76" y="139"/>
                    <a:pt x="76" y="139"/>
                  </a:cubicBezTo>
                  <a:lnTo>
                    <a:pt x="69" y="146"/>
                  </a:lnTo>
                  <a:close/>
                  <a:moveTo>
                    <a:pt x="143" y="92"/>
                  </a:moveTo>
                  <a:cubicBezTo>
                    <a:pt x="95" y="44"/>
                    <a:pt x="95" y="44"/>
                    <a:pt x="95" y="44"/>
                  </a:cubicBezTo>
                  <a:cubicBezTo>
                    <a:pt x="95" y="43"/>
                    <a:pt x="94" y="43"/>
                    <a:pt x="93" y="43"/>
                  </a:cubicBezTo>
                  <a:cubicBezTo>
                    <a:pt x="68" y="41"/>
                    <a:pt x="68" y="41"/>
                    <a:pt x="68" y="41"/>
                  </a:cubicBezTo>
                  <a:cubicBezTo>
                    <a:pt x="68" y="41"/>
                    <a:pt x="68" y="41"/>
                    <a:pt x="68" y="41"/>
                  </a:cubicBezTo>
                  <a:cubicBezTo>
                    <a:pt x="66" y="41"/>
                    <a:pt x="64" y="42"/>
                    <a:pt x="64" y="44"/>
                  </a:cubicBezTo>
                  <a:cubicBezTo>
                    <a:pt x="62" y="54"/>
                    <a:pt x="62" y="54"/>
                    <a:pt x="62" y="54"/>
                  </a:cubicBezTo>
                  <a:cubicBezTo>
                    <a:pt x="60" y="60"/>
                    <a:pt x="54" y="64"/>
                    <a:pt x="48" y="63"/>
                  </a:cubicBezTo>
                  <a:cubicBezTo>
                    <a:pt x="45" y="62"/>
                    <a:pt x="43" y="60"/>
                    <a:pt x="41" y="58"/>
                  </a:cubicBezTo>
                  <a:cubicBezTo>
                    <a:pt x="39" y="55"/>
                    <a:pt x="39" y="52"/>
                    <a:pt x="39" y="49"/>
                  </a:cubicBezTo>
                  <a:cubicBezTo>
                    <a:pt x="41" y="40"/>
                    <a:pt x="41" y="40"/>
                    <a:pt x="41" y="40"/>
                  </a:cubicBezTo>
                  <a:cubicBezTo>
                    <a:pt x="44" y="25"/>
                    <a:pt x="59" y="16"/>
                    <a:pt x="73" y="19"/>
                  </a:cubicBezTo>
                  <a:cubicBezTo>
                    <a:pt x="73" y="19"/>
                    <a:pt x="73" y="19"/>
                    <a:pt x="73" y="19"/>
                  </a:cubicBezTo>
                  <a:cubicBezTo>
                    <a:pt x="115" y="26"/>
                    <a:pt x="115" y="26"/>
                    <a:pt x="115" y="26"/>
                  </a:cubicBezTo>
                  <a:cubicBezTo>
                    <a:pt x="162" y="73"/>
                    <a:pt x="162" y="73"/>
                    <a:pt x="162" y="73"/>
                  </a:cubicBezTo>
                  <a:lnTo>
                    <a:pt x="143" y="92"/>
                  </a:lnTo>
                  <a:close/>
                  <a:moveTo>
                    <a:pt x="180" y="55"/>
                  </a:moveTo>
                  <a:cubicBezTo>
                    <a:pt x="168" y="67"/>
                    <a:pt x="168" y="67"/>
                    <a:pt x="168" y="67"/>
                  </a:cubicBezTo>
                  <a:cubicBezTo>
                    <a:pt x="126" y="25"/>
                    <a:pt x="126" y="25"/>
                    <a:pt x="126" y="25"/>
                  </a:cubicBezTo>
                  <a:cubicBezTo>
                    <a:pt x="126" y="24"/>
                    <a:pt x="125" y="23"/>
                    <a:pt x="125" y="22"/>
                  </a:cubicBezTo>
                  <a:cubicBezTo>
                    <a:pt x="125" y="21"/>
                    <a:pt x="126" y="20"/>
                    <a:pt x="126" y="19"/>
                  </a:cubicBezTo>
                  <a:cubicBezTo>
                    <a:pt x="136" y="10"/>
                    <a:pt x="136" y="10"/>
                    <a:pt x="136" y="10"/>
                  </a:cubicBezTo>
                  <a:cubicBezTo>
                    <a:pt x="136" y="9"/>
                    <a:pt x="137" y="9"/>
                    <a:pt x="139" y="9"/>
                  </a:cubicBezTo>
                  <a:cubicBezTo>
                    <a:pt x="140" y="9"/>
                    <a:pt x="141" y="9"/>
                    <a:pt x="142" y="10"/>
                  </a:cubicBezTo>
                  <a:cubicBezTo>
                    <a:pt x="180" y="49"/>
                    <a:pt x="180" y="49"/>
                    <a:pt x="180" y="49"/>
                  </a:cubicBezTo>
                  <a:cubicBezTo>
                    <a:pt x="181" y="50"/>
                    <a:pt x="182" y="51"/>
                    <a:pt x="182" y="52"/>
                  </a:cubicBezTo>
                  <a:cubicBezTo>
                    <a:pt x="182" y="53"/>
                    <a:pt x="181" y="54"/>
                    <a:pt x="180" y="55"/>
                  </a:cubicBezTo>
                  <a:close/>
                  <a:moveTo>
                    <a:pt x="180" y="55"/>
                  </a:moveTo>
                  <a:cubicBezTo>
                    <a:pt x="180" y="55"/>
                    <a:pt x="180" y="55"/>
                    <a:pt x="180" y="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sp>
          <p:nvSpPr>
            <p:cNvPr id="24" name="Freeform 138">
              <a:extLst>
                <a:ext uri="{FF2B5EF4-FFF2-40B4-BE49-F238E27FC236}">
                  <a16:creationId xmlns:a16="http://schemas.microsoft.com/office/drawing/2014/main" id="{6F5B1D75-F214-274C-8B10-BE1692A3E7B4}"/>
                </a:ext>
              </a:extLst>
            </p:cNvPr>
            <p:cNvSpPr>
              <a:spLocks noEditPoints="1"/>
            </p:cNvSpPr>
            <p:nvPr/>
          </p:nvSpPr>
          <p:spPr bwMode="auto">
            <a:xfrm>
              <a:off x="8401050" y="1581150"/>
              <a:ext cx="30163" cy="34925"/>
            </a:xfrm>
            <a:custGeom>
              <a:avLst/>
              <a:gdLst>
                <a:gd name="T0" fmla="*/ 8 w 8"/>
                <a:gd name="T1" fmla="*/ 5 h 9"/>
                <a:gd name="T2" fmla="*/ 4 w 8"/>
                <a:gd name="T3" fmla="*/ 9 h 9"/>
                <a:gd name="T4" fmla="*/ 0 w 8"/>
                <a:gd name="T5" fmla="*/ 5 h 9"/>
                <a:gd name="T6" fmla="*/ 4 w 8"/>
                <a:gd name="T7" fmla="*/ 0 h 9"/>
                <a:gd name="T8" fmla="*/ 8 w 8"/>
                <a:gd name="T9" fmla="*/ 5 h 9"/>
                <a:gd name="T10" fmla="*/ 8 w 8"/>
                <a:gd name="T11" fmla="*/ 5 h 9"/>
                <a:gd name="T12" fmla="*/ 8 w 8"/>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8" y="5"/>
                  </a:moveTo>
                  <a:cubicBezTo>
                    <a:pt x="8" y="7"/>
                    <a:pt x="6" y="9"/>
                    <a:pt x="4" y="9"/>
                  </a:cubicBezTo>
                  <a:cubicBezTo>
                    <a:pt x="2" y="9"/>
                    <a:pt x="0" y="7"/>
                    <a:pt x="0" y="5"/>
                  </a:cubicBezTo>
                  <a:cubicBezTo>
                    <a:pt x="0" y="2"/>
                    <a:pt x="2" y="0"/>
                    <a:pt x="4" y="0"/>
                  </a:cubicBezTo>
                  <a:cubicBezTo>
                    <a:pt x="6" y="0"/>
                    <a:pt x="8" y="2"/>
                    <a:pt x="8" y="5"/>
                  </a:cubicBezTo>
                  <a:close/>
                  <a:moveTo>
                    <a:pt x="8" y="5"/>
                  </a:moveTo>
                  <a:cubicBezTo>
                    <a:pt x="8" y="5"/>
                    <a:pt x="8" y="5"/>
                    <a:pt x="8"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grpSp>
    </p:spTree>
    <p:extLst>
      <p:ext uri="{BB962C8B-B14F-4D97-AF65-F5344CB8AC3E}">
        <p14:creationId xmlns:p14="http://schemas.microsoft.com/office/powerpoint/2010/main" val="152916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7481F14-DA24-4869-A7BA-C1CB9078BA7E}"/>
              </a:ext>
            </a:extLst>
          </p:cNvPr>
          <p:cNvSpPr txBox="1">
            <a:spLocks/>
          </p:cNvSpPr>
          <p:nvPr/>
        </p:nvSpPr>
        <p:spPr>
          <a:xfrm>
            <a:off x="1208853" y="3429000"/>
            <a:ext cx="2921428" cy="2841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1800" dirty="0">
                <a:solidFill>
                  <a:schemeClr val="tx2"/>
                </a:solidFill>
                <a:latin typeface="Lato" panose="020F0502020204030203" pitchFamily="34" charset="0"/>
                <a:ea typeface="Open Sans" panose="020B0606030504020204" pitchFamily="34" charset="0"/>
                <a:cs typeface="Open Sans" panose="020B0606030504020204" pitchFamily="34" charset="0"/>
              </a:rPr>
              <a:t>Market.</a:t>
            </a:r>
            <a:endParaRPr kumimoji="0" lang="en-US" altLang="en-US" sz="1600" u="none" strike="noStrike" cap="none" normalizeH="0" baseline="0" dirty="0">
              <a:ln>
                <a:noFill/>
              </a:ln>
              <a:solidFill>
                <a:schemeClr val="tx2"/>
              </a:solidFill>
              <a:effectLst/>
              <a:latin typeface="Lato" panose="020F0502020204030203" pitchFamily="34" charset="0"/>
            </a:endParaRPr>
          </a:p>
        </p:txBody>
      </p:sp>
      <p:sp>
        <p:nvSpPr>
          <p:cNvPr id="7" name="Rectangle 6">
            <a:extLst>
              <a:ext uri="{FF2B5EF4-FFF2-40B4-BE49-F238E27FC236}">
                <a16:creationId xmlns:a16="http://schemas.microsoft.com/office/drawing/2014/main" id="{6BD0ECB6-3DC4-4552-B56D-17945D97BD2F}"/>
              </a:ext>
            </a:extLst>
          </p:cNvPr>
          <p:cNvSpPr/>
          <p:nvPr/>
        </p:nvSpPr>
        <p:spPr>
          <a:xfrm>
            <a:off x="1208853" y="3747678"/>
            <a:ext cx="3102782" cy="721608"/>
          </a:xfrm>
          <a:prstGeom prst="rect">
            <a:avLst/>
          </a:prstGeom>
        </p:spPr>
        <p:txBody>
          <a:bodyPr wrap="square">
            <a:spAutoFit/>
          </a:bodyPr>
          <a:lstStyle/>
          <a:p>
            <a:pPr>
              <a:lnSpc>
                <a:spcPts val="1700"/>
              </a:lnSpc>
            </a:pPr>
            <a:r>
              <a:rPr lang="en-GB" sz="900" b="1" dirty="0">
                <a:solidFill>
                  <a:schemeClr val="tx2"/>
                </a:solidFill>
                <a:latin typeface="Lato" panose="020F0502020204030203" pitchFamily="34" charset="0"/>
                <a:ea typeface="Open Sans" panose="020B0606030504020204" pitchFamily="34" charset="0"/>
                <a:cs typeface="Open Sans" panose="020B0606030504020204" pitchFamily="34" charset="0"/>
              </a:rPr>
              <a:t>Using a simple syntax, you have to </a:t>
            </a:r>
            <a:r>
              <a:rPr lang="en-GB" sz="900" dirty="0">
                <a:solidFill>
                  <a:schemeClr val="tx2"/>
                </a:solidFill>
                <a:latin typeface="Lato" panose="020F0502020204030203" pitchFamily="34" charset="0"/>
                <a:ea typeface="Open Sans" panose="020B0606030504020204" pitchFamily="34" charset="0"/>
                <a:cs typeface="Open Sans" panose="020B0606030504020204" pitchFamily="34" charset="0"/>
              </a:rPr>
              <a:t>Attribute</a:t>
            </a:r>
          </a:p>
          <a:p>
            <a:pPr>
              <a:lnSpc>
                <a:spcPts val="1700"/>
              </a:lnSpc>
            </a:pPr>
            <a:r>
              <a:rPr lang="en-GB" sz="900" dirty="0">
                <a:solidFill>
                  <a:schemeClr val="tx2"/>
                </a:solidFill>
                <a:latin typeface="Lato" panose="020F0502020204030203" pitchFamily="34" charset="0"/>
                <a:ea typeface="Open Sans" panose="020B0606030504020204" pitchFamily="34" charset="0"/>
                <a:cs typeface="Open Sans" panose="020B0606030504020204" pitchFamily="34" charset="0"/>
              </a:rPr>
              <a:t>This Of HTML nodes that you want to fill with dummy content. Basic example placeholder.</a:t>
            </a:r>
            <a:endParaRPr lang="en-US" sz="900"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058DC00F-C1D9-4C7A-88F9-954526404369}"/>
              </a:ext>
            </a:extLst>
          </p:cNvPr>
          <p:cNvSpPr/>
          <p:nvPr/>
        </p:nvSpPr>
        <p:spPr>
          <a:xfrm>
            <a:off x="1208853" y="4579780"/>
            <a:ext cx="3102782" cy="939616"/>
          </a:xfrm>
          <a:prstGeom prst="rect">
            <a:avLst/>
          </a:prstGeom>
        </p:spPr>
        <p:txBody>
          <a:bodyPr wrap="square">
            <a:spAutoFit/>
          </a:bodyPr>
          <a:lstStyle/>
          <a:p>
            <a:pPr>
              <a:lnSpc>
                <a:spcPts val="1700"/>
              </a:lnSpc>
            </a:pPr>
            <a:r>
              <a:rPr lang="en-GB" sz="900" b="1"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Using a simple syntax, you have to </a:t>
            </a:r>
            <a:r>
              <a:rPr lang="en-GB" sz="9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Attribute</a:t>
            </a:r>
          </a:p>
          <a:p>
            <a:pPr>
              <a:lnSpc>
                <a:spcPts val="1700"/>
              </a:lnSpc>
            </a:pPr>
            <a:r>
              <a:rPr lang="en-GB" sz="9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This Of HTML nodes that you want to fill with dummy content. Basic example placeholder HTML nodes that content. Basic example</a:t>
            </a:r>
            <a:endParaRPr lang="en-US" sz="9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3A3F4431-292A-44EE-B2F8-28D7B0E18C38}"/>
              </a:ext>
            </a:extLst>
          </p:cNvPr>
          <p:cNvSpPr/>
          <p:nvPr/>
        </p:nvSpPr>
        <p:spPr>
          <a:xfrm>
            <a:off x="8388059" y="0"/>
            <a:ext cx="2749324" cy="19240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cat on a computer&#10;&#10;Description automatically generated with low confidence">
            <a:extLst>
              <a:ext uri="{FF2B5EF4-FFF2-40B4-BE49-F238E27FC236}">
                <a16:creationId xmlns:a16="http://schemas.microsoft.com/office/drawing/2014/main" id="{0B3ED163-29B2-D549-98B0-15B0C438E9E5}"/>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pic>
        <p:nvPicPr>
          <p:cNvPr id="13" name="Picture Placeholder 12" descr="A picture containing map&#10;&#10;Description automatically generated">
            <a:extLst>
              <a:ext uri="{FF2B5EF4-FFF2-40B4-BE49-F238E27FC236}">
                <a16:creationId xmlns:a16="http://schemas.microsoft.com/office/drawing/2014/main" id="{6ED5B7FF-BA6F-4845-8CCD-DBB03C65146F}"/>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a:ext>
            </a:extLst>
          </a:blip>
          <a:srcRect/>
          <a:stretch>
            <a:fillRect/>
          </a:stretch>
        </p:blipFill>
        <p:spPr/>
      </p:pic>
      <p:sp>
        <p:nvSpPr>
          <p:cNvPr id="10" name="TextBox 9">
            <a:extLst>
              <a:ext uri="{FF2B5EF4-FFF2-40B4-BE49-F238E27FC236}">
                <a16:creationId xmlns:a16="http://schemas.microsoft.com/office/drawing/2014/main" id="{E784BC84-DE1A-8D40-9AE2-B3CE6F4E6505}"/>
              </a:ext>
            </a:extLst>
          </p:cNvPr>
          <p:cNvSpPr txBox="1"/>
          <p:nvPr/>
        </p:nvSpPr>
        <p:spPr>
          <a:xfrm>
            <a:off x="1150433" y="1248158"/>
            <a:ext cx="5111982" cy="1523943"/>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DATA INTEGRATION</a:t>
            </a:r>
            <a:r>
              <a:rPr lang="en-GB" sz="4000" b="1" dirty="0">
                <a:solidFill>
                  <a:srgbClr val="465D6C"/>
                </a:solidFill>
                <a:latin typeface="+mj-lt"/>
                <a:ea typeface="Open Sans" panose="020B0606030504020204" pitchFamily="34" charset="0"/>
                <a:cs typeface="Open Sans" panose="020B0606030504020204" pitchFamily="34" charset="0"/>
              </a:rPr>
              <a:t> CONSULTING</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6AC13561-BD43-8344-A102-C0633EF84D89}"/>
              </a:ext>
            </a:extLst>
          </p:cNvPr>
          <p:cNvSpPr/>
          <p:nvPr/>
        </p:nvSpPr>
        <p:spPr>
          <a:xfrm>
            <a:off x="1252028" y="2758703"/>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5" descr="A picture containing umbrella, dark, black, open&#10;&#10;Description automatically generated">
            <a:extLst>
              <a:ext uri="{FF2B5EF4-FFF2-40B4-BE49-F238E27FC236}">
                <a16:creationId xmlns:a16="http://schemas.microsoft.com/office/drawing/2014/main" id="{EC420E1D-2872-DF47-9BEA-CB9D83354BA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4166"/>
          <a:stretch/>
        </p:blipFill>
        <p:spPr>
          <a:xfrm>
            <a:off x="8388059" y="3667041"/>
            <a:ext cx="2749324" cy="3323903"/>
          </a:xfrm>
          <a:custGeom>
            <a:avLst/>
            <a:gdLst>
              <a:gd name="connsiteX0" fmla="*/ 0 w 2125644"/>
              <a:gd name="connsiteY0" fmla="*/ 0 h 1742992"/>
              <a:gd name="connsiteX1" fmla="*/ 2125644 w 2125644"/>
              <a:gd name="connsiteY1" fmla="*/ 0 h 1742992"/>
              <a:gd name="connsiteX2" fmla="*/ 2125644 w 2125644"/>
              <a:gd name="connsiteY2" fmla="*/ 1742992 h 1742992"/>
              <a:gd name="connsiteX3" fmla="*/ 0 w 2125644"/>
              <a:gd name="connsiteY3" fmla="*/ 1742992 h 1742992"/>
            </a:gdLst>
            <a:ahLst/>
            <a:cxnLst>
              <a:cxn ang="0">
                <a:pos x="connsiteX0" y="connsiteY0"/>
              </a:cxn>
              <a:cxn ang="0">
                <a:pos x="connsiteX1" y="connsiteY1"/>
              </a:cxn>
              <a:cxn ang="0">
                <a:pos x="connsiteX2" y="connsiteY2"/>
              </a:cxn>
              <a:cxn ang="0">
                <a:pos x="connsiteX3" y="connsiteY3"/>
              </a:cxn>
            </a:cxnLst>
            <a:rect l="l" t="t" r="r" b="b"/>
            <a:pathLst>
              <a:path w="2125644" h="1742992">
                <a:moveTo>
                  <a:pt x="0" y="0"/>
                </a:moveTo>
                <a:lnTo>
                  <a:pt x="2125644" y="0"/>
                </a:lnTo>
                <a:lnTo>
                  <a:pt x="2125644" y="1742992"/>
                </a:lnTo>
                <a:lnTo>
                  <a:pt x="0" y="1742992"/>
                </a:lnTo>
                <a:close/>
              </a:path>
            </a:pathLst>
          </a:custGeom>
        </p:spPr>
      </p:pic>
    </p:spTree>
    <p:extLst>
      <p:ext uri="{BB962C8B-B14F-4D97-AF65-F5344CB8AC3E}">
        <p14:creationId xmlns:p14="http://schemas.microsoft.com/office/powerpoint/2010/main" val="2179150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10;&#10;Description automatically generated">
            <a:extLst>
              <a:ext uri="{FF2B5EF4-FFF2-40B4-BE49-F238E27FC236}">
                <a16:creationId xmlns:a16="http://schemas.microsoft.com/office/drawing/2014/main" id="{98697B6B-C081-D048-A789-FEA6A6C6A9B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12" name="Rectangle 11">
            <a:extLst>
              <a:ext uri="{FF2B5EF4-FFF2-40B4-BE49-F238E27FC236}">
                <a16:creationId xmlns:a16="http://schemas.microsoft.com/office/drawing/2014/main" id="{8D2084C0-DB1C-CC4C-A496-89428E4E579D}"/>
              </a:ext>
            </a:extLst>
          </p:cNvPr>
          <p:cNvSpPr/>
          <p:nvPr/>
        </p:nvSpPr>
        <p:spPr>
          <a:xfrm>
            <a:off x="-1" y="0"/>
            <a:ext cx="12192000" cy="6858000"/>
          </a:xfrm>
          <a:prstGeom prst="rect">
            <a:avLst/>
          </a:prstGeom>
          <a:solidFill>
            <a:schemeClr val="tx2">
              <a:alpha val="3556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4D7D1B9-2D3A-4696-8461-7025DFF7E1A3}"/>
              </a:ext>
            </a:extLst>
          </p:cNvPr>
          <p:cNvSpPr/>
          <p:nvPr/>
        </p:nvSpPr>
        <p:spPr>
          <a:xfrm rot="10800000">
            <a:off x="1363807" y="226646"/>
            <a:ext cx="9464385" cy="5424920"/>
          </a:xfrm>
          <a:prstGeom prst="rect">
            <a:avLst/>
          </a:prstGeom>
          <a:gradFill>
            <a:gsLst>
              <a:gs pos="0">
                <a:srgbClr val="85B0CD">
                  <a:alpha val="81807"/>
                </a:srgbClr>
              </a:gs>
              <a:gs pos="50000">
                <a:srgbClr val="465D6C">
                  <a:alpha val="82000"/>
                </a:srgb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D9A4A4A-D5B4-4B55-BE63-4A2F53CA5727}"/>
              </a:ext>
            </a:extLst>
          </p:cNvPr>
          <p:cNvCxnSpPr/>
          <p:nvPr/>
        </p:nvCxnSpPr>
        <p:spPr>
          <a:xfrm>
            <a:off x="2424649" y="3475025"/>
            <a:ext cx="55154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0C14C1-0730-3742-9E25-A14AB0051056}"/>
              </a:ext>
            </a:extLst>
          </p:cNvPr>
          <p:cNvSpPr txBox="1"/>
          <p:nvPr/>
        </p:nvSpPr>
        <p:spPr>
          <a:xfrm>
            <a:off x="2252170" y="2315970"/>
            <a:ext cx="5565951" cy="1049454"/>
          </a:xfrm>
          <a:prstGeom prst="rect">
            <a:avLst/>
          </a:prstGeom>
          <a:noFill/>
        </p:spPr>
        <p:txBody>
          <a:bodyPr wrap="square" rtlCol="0" anchor="ctr">
            <a:spAutoFit/>
          </a:bodyPr>
          <a:lstStyle/>
          <a:p>
            <a:pPr fontAlgn="base">
              <a:lnSpc>
                <a:spcPts val="3700"/>
              </a:lnSpc>
            </a:pPr>
            <a:r>
              <a:rPr lang="en-GB" sz="4000" dirty="0">
                <a:solidFill>
                  <a:schemeClr val="accent6"/>
                </a:solidFill>
                <a:latin typeface="+mj-lt"/>
                <a:ea typeface="Open Sans" panose="020B0606030504020204" pitchFamily="34" charset="0"/>
                <a:cs typeface="Open Sans" panose="020B0606030504020204" pitchFamily="34" charset="0"/>
              </a:rPr>
              <a:t>CASE</a:t>
            </a:r>
          </a:p>
          <a:p>
            <a:pPr fontAlgn="base">
              <a:lnSpc>
                <a:spcPts val="3700"/>
              </a:lnSpc>
            </a:pPr>
            <a:r>
              <a:rPr lang="en-GB" sz="4000" b="1" dirty="0">
                <a:solidFill>
                  <a:schemeClr val="accent6"/>
                </a:solidFill>
                <a:latin typeface="+mj-lt"/>
                <a:ea typeface="Open Sans" panose="020B0606030504020204" pitchFamily="34" charset="0"/>
                <a:cs typeface="Open Sans" panose="020B0606030504020204" pitchFamily="34" charset="0"/>
              </a:rPr>
              <a:t>STUDIES</a:t>
            </a:r>
            <a:endParaRPr lang="en-US" sz="4000" b="1" dirty="0">
              <a:solidFill>
                <a:schemeClr val="accent6"/>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F345E32-3124-924A-A4CC-C0D2F596702B}"/>
              </a:ext>
            </a:extLst>
          </p:cNvPr>
          <p:cNvSpPr/>
          <p:nvPr/>
        </p:nvSpPr>
        <p:spPr>
          <a:xfrm>
            <a:off x="1363807" y="5275386"/>
            <a:ext cx="9464385" cy="148676"/>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8AA855F-3A59-5249-8E30-C07E9A8C80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984" y="6076263"/>
            <a:ext cx="1978516" cy="596993"/>
          </a:xfrm>
          <a:prstGeom prst="rect">
            <a:avLst/>
          </a:prstGeom>
          <a:effectLst>
            <a:outerShdw blurRad="50800" dist="27102" dir="5400000" algn="ctr" rotWithShape="0">
              <a:schemeClr val="tx1"/>
            </a:outerShdw>
          </a:effectLst>
        </p:spPr>
      </p:pic>
    </p:spTree>
    <p:extLst>
      <p:ext uri="{BB962C8B-B14F-4D97-AF65-F5344CB8AC3E}">
        <p14:creationId xmlns:p14="http://schemas.microsoft.com/office/powerpoint/2010/main" val="276724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background pattern&#10;&#10;Description automatically generated">
            <a:extLst>
              <a:ext uri="{FF2B5EF4-FFF2-40B4-BE49-F238E27FC236}">
                <a16:creationId xmlns:a16="http://schemas.microsoft.com/office/drawing/2014/main" id="{E8F63CB0-7D69-0B4A-A095-B90914E7DB0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50" name="Rectangle 49">
            <a:extLst>
              <a:ext uri="{FF2B5EF4-FFF2-40B4-BE49-F238E27FC236}">
                <a16:creationId xmlns:a16="http://schemas.microsoft.com/office/drawing/2014/main" id="{AB18FF62-1DD9-4939-A866-C607E4CD0912}"/>
              </a:ext>
            </a:extLst>
          </p:cNvPr>
          <p:cNvSpPr/>
          <p:nvPr/>
        </p:nvSpPr>
        <p:spPr>
          <a:xfrm>
            <a:off x="6351003" y="4282161"/>
            <a:ext cx="3870870" cy="1278555"/>
          </a:xfrm>
          <a:prstGeom prst="rect">
            <a:avLst/>
          </a:prstGeom>
        </p:spPr>
        <p:txBody>
          <a:bodyPr wrap="square">
            <a:spAutoFit/>
          </a:bodyPr>
          <a:lstStyle/>
          <a:p>
            <a:pPr>
              <a:lnSpc>
                <a:spcPts val="1900"/>
              </a:lnSpc>
            </a:pPr>
            <a:r>
              <a:rPr lang="en-GB"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Using a simple syntax, all you have to do is add a attribute to</a:t>
            </a:r>
          </a:p>
          <a:p>
            <a:pPr>
              <a:lnSpc>
                <a:spcPts val="1900"/>
              </a:lnSpc>
            </a:pPr>
            <a:r>
              <a:rPr lang="en-GB"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any number of HTML nodes that you want to with dummy content. This basic example will placeholder text into After your page loads as usual, nodes that you want to with dummy content. This basic example will placeholder text into After your </a:t>
            </a:r>
            <a:endParaRPr lang="en-US"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endParaRPr>
          </a:p>
        </p:txBody>
      </p:sp>
      <p:grpSp>
        <p:nvGrpSpPr>
          <p:cNvPr id="51" name="Group 50">
            <a:extLst>
              <a:ext uri="{FF2B5EF4-FFF2-40B4-BE49-F238E27FC236}">
                <a16:creationId xmlns:a16="http://schemas.microsoft.com/office/drawing/2014/main" id="{027A73B7-BF41-41F0-9479-4729D0422181}"/>
              </a:ext>
            </a:extLst>
          </p:cNvPr>
          <p:cNvGrpSpPr/>
          <p:nvPr/>
        </p:nvGrpSpPr>
        <p:grpSpPr>
          <a:xfrm>
            <a:off x="3638664" y="4426381"/>
            <a:ext cx="2119673" cy="1113155"/>
            <a:chOff x="4959881" y="4683151"/>
            <a:chExt cx="2119673" cy="1113155"/>
          </a:xfrm>
        </p:grpSpPr>
        <p:sp>
          <p:nvSpPr>
            <p:cNvPr id="52" name="TextBox 51">
              <a:extLst>
                <a:ext uri="{FF2B5EF4-FFF2-40B4-BE49-F238E27FC236}">
                  <a16:creationId xmlns:a16="http://schemas.microsoft.com/office/drawing/2014/main" id="{AD0AA13A-10C0-4BED-810A-81D329E566CD}"/>
                </a:ext>
              </a:extLst>
            </p:cNvPr>
            <p:cNvSpPr txBox="1"/>
            <p:nvPr/>
          </p:nvSpPr>
          <p:spPr>
            <a:xfrm>
              <a:off x="4994867" y="4786370"/>
              <a:ext cx="2084687" cy="528350"/>
            </a:xfrm>
            <a:prstGeom prst="rect">
              <a:avLst/>
            </a:prstGeom>
            <a:noFill/>
          </p:spPr>
          <p:txBody>
            <a:bodyPr wrap="square" rtlCol="0">
              <a:spAutoFit/>
            </a:bodyPr>
            <a:lstStyle/>
            <a:p>
              <a:pPr>
                <a:lnSpc>
                  <a:spcPts val="1700"/>
                </a:lnSpc>
              </a:pPr>
              <a:r>
                <a:rPr lang="en-US" sz="1500" dirty="0">
                  <a:solidFill>
                    <a:schemeClr val="accent1"/>
                  </a:solidFill>
                  <a:latin typeface="Montserrat Bold" panose="00000800000000000000" pitchFamily="2" charset="0"/>
                  <a:ea typeface="Roboto Bold" panose="02000000000000000000" pitchFamily="2" charset="0"/>
                  <a:cs typeface="Open Sans" panose="020B0606030504020204" pitchFamily="34" charset="0"/>
                </a:rPr>
                <a:t>Simple Creative</a:t>
              </a:r>
            </a:p>
            <a:p>
              <a:pPr>
                <a:lnSpc>
                  <a:spcPts val="1700"/>
                </a:lnSpc>
              </a:pPr>
              <a:r>
                <a:rPr lang="en-US" sz="1500" dirty="0">
                  <a:solidFill>
                    <a:schemeClr val="accent1"/>
                  </a:solidFill>
                  <a:latin typeface="Montserrat Bold" panose="00000800000000000000" pitchFamily="2" charset="0"/>
                  <a:ea typeface="Roboto Bold" panose="02000000000000000000" pitchFamily="2" charset="0"/>
                  <a:cs typeface="Open Sans" panose="020B0606030504020204" pitchFamily="34" charset="0"/>
                </a:rPr>
                <a:t>&amp; Valuable</a:t>
              </a:r>
            </a:p>
          </p:txBody>
        </p:sp>
        <p:sp>
          <p:nvSpPr>
            <p:cNvPr id="53" name="Rectangle 52">
              <a:extLst>
                <a:ext uri="{FF2B5EF4-FFF2-40B4-BE49-F238E27FC236}">
                  <a16:creationId xmlns:a16="http://schemas.microsoft.com/office/drawing/2014/main" id="{39138D39-2710-4245-8411-8C701E4337A5}"/>
                </a:ext>
              </a:extLst>
            </p:cNvPr>
            <p:cNvSpPr/>
            <p:nvPr/>
          </p:nvSpPr>
          <p:spPr>
            <a:xfrm>
              <a:off x="4959881" y="5275394"/>
              <a:ext cx="2119673" cy="475964"/>
            </a:xfrm>
            <a:prstGeom prst="rect">
              <a:avLst/>
            </a:prstGeom>
          </p:spPr>
          <p:txBody>
            <a:bodyPr wrap="square">
              <a:spAutoFit/>
            </a:bodyPr>
            <a:lstStyle/>
            <a:p>
              <a:pPr>
                <a:lnSpc>
                  <a:spcPts val="1600"/>
                </a:lnSpc>
              </a:pPr>
              <a:r>
                <a:rPr lang="en-GB" sz="900" i="1"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Using a simple syntax, all you number</a:t>
              </a:r>
            </a:p>
            <a:p>
              <a:pPr>
                <a:lnSpc>
                  <a:spcPts val="1600"/>
                </a:lnSpc>
              </a:pPr>
              <a:r>
                <a:rPr lang="en-GB" sz="900" i="1"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of HTML nodes that you</a:t>
              </a:r>
              <a:endParaRPr lang="en-US" sz="900" i="1"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endParaRPr>
            </a:p>
          </p:txBody>
        </p:sp>
        <p:cxnSp>
          <p:nvCxnSpPr>
            <p:cNvPr id="54" name="Straight Connector 53">
              <a:extLst>
                <a:ext uri="{FF2B5EF4-FFF2-40B4-BE49-F238E27FC236}">
                  <a16:creationId xmlns:a16="http://schemas.microsoft.com/office/drawing/2014/main" id="{F934D5E3-BB7C-4499-ACB3-D2BBCCCF4A6A}"/>
                </a:ext>
              </a:extLst>
            </p:cNvPr>
            <p:cNvCxnSpPr>
              <a:cxnSpLocks/>
            </p:cNvCxnSpPr>
            <p:nvPr/>
          </p:nvCxnSpPr>
          <p:spPr>
            <a:xfrm>
              <a:off x="5072063" y="4683151"/>
              <a:ext cx="2007491"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A510D1F-910A-4355-A5A9-26D8C8898457}"/>
                </a:ext>
              </a:extLst>
            </p:cNvPr>
            <p:cNvCxnSpPr>
              <a:cxnSpLocks/>
            </p:cNvCxnSpPr>
            <p:nvPr/>
          </p:nvCxnSpPr>
          <p:spPr>
            <a:xfrm>
              <a:off x="5072063" y="5796306"/>
              <a:ext cx="200749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D82DCC58-A9F9-485D-80A7-69F4E1869A26}"/>
              </a:ext>
            </a:extLst>
          </p:cNvPr>
          <p:cNvSpPr txBox="1"/>
          <p:nvPr/>
        </p:nvSpPr>
        <p:spPr>
          <a:xfrm>
            <a:off x="8182070" y="1008123"/>
            <a:ext cx="4009930" cy="3785652"/>
          </a:xfrm>
          <a:prstGeom prst="rect">
            <a:avLst/>
          </a:prstGeom>
          <a:noFill/>
        </p:spPr>
        <p:txBody>
          <a:bodyPr wrap="square" rtlCol="0" anchor="ctr">
            <a:spAutoFit/>
          </a:bodyPr>
          <a:lstStyle/>
          <a:p>
            <a:r>
              <a:rPr lang="en-US" sz="24000" kern="3000" spc="-1000" dirty="0">
                <a:solidFill>
                  <a:schemeClr val="tx2">
                    <a:alpha val="20000"/>
                  </a:schemeClr>
                </a:solidFill>
                <a:latin typeface="Montserrat Thin" charset="0"/>
                <a:ea typeface="Montserrat Thin" charset="0"/>
                <a:cs typeface="Montserrat Thin" charset="0"/>
              </a:rPr>
              <a:t>01</a:t>
            </a:r>
          </a:p>
        </p:txBody>
      </p:sp>
      <p:pic>
        <p:nvPicPr>
          <p:cNvPr id="6" name="Picture Placeholder 5" descr="A picture containing umbrella, dark, black, open&#10;&#10;Description automatically generated">
            <a:extLst>
              <a:ext uri="{FF2B5EF4-FFF2-40B4-BE49-F238E27FC236}">
                <a16:creationId xmlns:a16="http://schemas.microsoft.com/office/drawing/2014/main" id="{B2D940BD-6D70-B544-AD71-2433733F76A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2F4E19B2-2177-1F45-8187-9CF7317187F5}"/>
              </a:ext>
            </a:extLst>
          </p:cNvPr>
          <p:cNvSpPr txBox="1"/>
          <p:nvPr/>
        </p:nvSpPr>
        <p:spPr>
          <a:xfrm>
            <a:off x="803588" y="793736"/>
            <a:ext cx="3588658" cy="1049454"/>
          </a:xfrm>
          <a:prstGeom prst="rect">
            <a:avLst/>
          </a:prstGeom>
          <a:noFill/>
        </p:spPr>
        <p:txBody>
          <a:bodyPr wrap="square" rtlCol="0" anchor="ctr">
            <a:spAutoFit/>
          </a:bodyPr>
          <a:lstStyle/>
          <a:p>
            <a:pPr fontAlgn="base">
              <a:lnSpc>
                <a:spcPts val="3700"/>
              </a:lnSpc>
            </a:pPr>
            <a:r>
              <a:rPr lang="en-GB" sz="3200" dirty="0">
                <a:solidFill>
                  <a:schemeClr val="accent4"/>
                </a:solidFill>
                <a:latin typeface="+mj-lt"/>
                <a:ea typeface="Open Sans" panose="020B0606030504020204" pitchFamily="34" charset="0"/>
                <a:cs typeface="Open Sans" panose="020B0606030504020204" pitchFamily="34" charset="0"/>
              </a:rPr>
              <a:t>THE </a:t>
            </a:r>
            <a:r>
              <a:rPr lang="en-GB" sz="3200" b="1" dirty="0">
                <a:solidFill>
                  <a:srgbClr val="465D6C"/>
                </a:solidFill>
                <a:latin typeface="+mj-lt"/>
                <a:ea typeface="Open Sans" panose="020B0606030504020204" pitchFamily="34" charset="0"/>
                <a:cs typeface="Open Sans" panose="020B0606030504020204" pitchFamily="34" charset="0"/>
              </a:rPr>
              <a:t>PORTFOLIO</a:t>
            </a:r>
            <a:endParaRPr lang="en-US" sz="32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C7B6A3BF-D4D5-454C-BABC-6564211F48DB}"/>
              </a:ext>
            </a:extLst>
          </p:cNvPr>
          <p:cNvSpPr/>
          <p:nvPr/>
        </p:nvSpPr>
        <p:spPr>
          <a:xfrm>
            <a:off x="918908" y="1805261"/>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9005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BC99F94-E6A9-E546-BE41-87F6DF4B05AB}"/>
              </a:ext>
            </a:extLst>
          </p:cNvPr>
          <p:cNvSpPr txBox="1"/>
          <p:nvPr/>
        </p:nvSpPr>
        <p:spPr>
          <a:xfrm>
            <a:off x="803378" y="572803"/>
            <a:ext cx="3588658" cy="1049454"/>
          </a:xfrm>
          <a:prstGeom prst="rect">
            <a:avLst/>
          </a:prstGeom>
          <a:noFill/>
        </p:spPr>
        <p:txBody>
          <a:bodyPr wrap="square" rtlCol="0" anchor="ctr">
            <a:spAutoFit/>
          </a:bodyPr>
          <a:lstStyle/>
          <a:p>
            <a:pPr fontAlgn="base">
              <a:lnSpc>
                <a:spcPts val="3700"/>
              </a:lnSpc>
            </a:pPr>
            <a:r>
              <a:rPr lang="en-GB" sz="3200" dirty="0">
                <a:solidFill>
                  <a:schemeClr val="accent4"/>
                </a:solidFill>
                <a:latin typeface="+mj-lt"/>
                <a:ea typeface="Open Sans" panose="020B0606030504020204" pitchFamily="34" charset="0"/>
                <a:cs typeface="Open Sans" panose="020B0606030504020204" pitchFamily="34" charset="0"/>
              </a:rPr>
              <a:t>THE </a:t>
            </a:r>
            <a:r>
              <a:rPr lang="en-GB" sz="3200" b="1" dirty="0">
                <a:solidFill>
                  <a:srgbClr val="465D6C"/>
                </a:solidFill>
                <a:latin typeface="+mj-lt"/>
                <a:ea typeface="Open Sans" panose="020B0606030504020204" pitchFamily="34" charset="0"/>
                <a:cs typeface="Open Sans" panose="020B0606030504020204" pitchFamily="34" charset="0"/>
              </a:rPr>
              <a:t>PORTFOLIO.</a:t>
            </a:r>
            <a:endParaRPr lang="en-US" sz="32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77" name="Rectangle 76">
            <a:extLst>
              <a:ext uri="{FF2B5EF4-FFF2-40B4-BE49-F238E27FC236}">
                <a16:creationId xmlns:a16="http://schemas.microsoft.com/office/drawing/2014/main" id="{7C9BE34B-0CAA-4800-9493-A139DEA1FD76}"/>
              </a:ext>
            </a:extLst>
          </p:cNvPr>
          <p:cNvSpPr/>
          <p:nvPr/>
        </p:nvSpPr>
        <p:spPr>
          <a:xfrm>
            <a:off x="6756070" y="4855310"/>
            <a:ext cx="3870870" cy="1278555"/>
          </a:xfrm>
          <a:prstGeom prst="rect">
            <a:avLst/>
          </a:prstGeom>
        </p:spPr>
        <p:txBody>
          <a:bodyPr wrap="square">
            <a:spAutoFit/>
          </a:bodyPr>
          <a:lstStyle/>
          <a:p>
            <a:pPr>
              <a:lnSpc>
                <a:spcPts val="1900"/>
              </a:lnSpc>
            </a:pPr>
            <a:r>
              <a:rPr lang="en-GB"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Using a simple syntax, all you have to do is add a attribute to</a:t>
            </a:r>
          </a:p>
          <a:p>
            <a:pPr>
              <a:lnSpc>
                <a:spcPts val="1900"/>
              </a:lnSpc>
            </a:pPr>
            <a:r>
              <a:rPr lang="en-GB"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any number of HTML nodes that you want to with dummy content. This basic example will placeholder text into After your page loads as usual, nodes that you want to with dummy content. This basic example will placeholder text into After your </a:t>
            </a:r>
            <a:endParaRPr lang="en-US"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endParaRPr>
          </a:p>
        </p:txBody>
      </p:sp>
      <p:grpSp>
        <p:nvGrpSpPr>
          <p:cNvPr id="78" name="Group 77">
            <a:extLst>
              <a:ext uri="{FF2B5EF4-FFF2-40B4-BE49-F238E27FC236}">
                <a16:creationId xmlns:a16="http://schemas.microsoft.com/office/drawing/2014/main" id="{8E57435A-4CA1-496C-8A2C-A33C4050B15C}"/>
              </a:ext>
            </a:extLst>
          </p:cNvPr>
          <p:cNvGrpSpPr/>
          <p:nvPr/>
        </p:nvGrpSpPr>
        <p:grpSpPr>
          <a:xfrm>
            <a:off x="4043731" y="4999530"/>
            <a:ext cx="2119673" cy="1113155"/>
            <a:chOff x="4959881" y="4683151"/>
            <a:chExt cx="2119673" cy="1113155"/>
          </a:xfrm>
        </p:grpSpPr>
        <p:sp>
          <p:nvSpPr>
            <p:cNvPr id="79" name="TextBox 78">
              <a:extLst>
                <a:ext uri="{FF2B5EF4-FFF2-40B4-BE49-F238E27FC236}">
                  <a16:creationId xmlns:a16="http://schemas.microsoft.com/office/drawing/2014/main" id="{669B5E58-81A6-478E-BCF1-6B3F05BBBA4C}"/>
                </a:ext>
              </a:extLst>
            </p:cNvPr>
            <p:cNvSpPr txBox="1"/>
            <p:nvPr/>
          </p:nvSpPr>
          <p:spPr>
            <a:xfrm>
              <a:off x="4994867" y="4786370"/>
              <a:ext cx="2084687" cy="528350"/>
            </a:xfrm>
            <a:prstGeom prst="rect">
              <a:avLst/>
            </a:prstGeom>
            <a:noFill/>
          </p:spPr>
          <p:txBody>
            <a:bodyPr wrap="square" rtlCol="0">
              <a:spAutoFit/>
            </a:bodyPr>
            <a:lstStyle/>
            <a:p>
              <a:pPr>
                <a:lnSpc>
                  <a:spcPts val="1700"/>
                </a:lnSpc>
              </a:pPr>
              <a:r>
                <a:rPr lang="en-US" sz="1500" dirty="0">
                  <a:solidFill>
                    <a:schemeClr val="accent1"/>
                  </a:solidFill>
                  <a:latin typeface="Montserrat Bold" panose="00000800000000000000" pitchFamily="2" charset="0"/>
                  <a:ea typeface="Roboto Bold" panose="02000000000000000000" pitchFamily="2" charset="0"/>
                  <a:cs typeface="Open Sans" panose="020B0606030504020204" pitchFamily="34" charset="0"/>
                </a:rPr>
                <a:t>Simple Creative</a:t>
              </a:r>
            </a:p>
            <a:p>
              <a:pPr>
                <a:lnSpc>
                  <a:spcPts val="1700"/>
                </a:lnSpc>
              </a:pPr>
              <a:r>
                <a:rPr lang="en-US" sz="1500" dirty="0">
                  <a:solidFill>
                    <a:schemeClr val="accent1"/>
                  </a:solidFill>
                  <a:latin typeface="Montserrat Bold" panose="00000800000000000000" pitchFamily="2" charset="0"/>
                  <a:ea typeface="Roboto Bold" panose="02000000000000000000" pitchFamily="2" charset="0"/>
                  <a:cs typeface="Open Sans" panose="020B0606030504020204" pitchFamily="34" charset="0"/>
                </a:rPr>
                <a:t>&amp; Valuable</a:t>
              </a:r>
            </a:p>
          </p:txBody>
        </p:sp>
        <p:sp>
          <p:nvSpPr>
            <p:cNvPr id="80" name="Rectangle 79">
              <a:extLst>
                <a:ext uri="{FF2B5EF4-FFF2-40B4-BE49-F238E27FC236}">
                  <a16:creationId xmlns:a16="http://schemas.microsoft.com/office/drawing/2014/main" id="{97F25F18-D9CB-479A-BF0F-714A399F73C0}"/>
                </a:ext>
              </a:extLst>
            </p:cNvPr>
            <p:cNvSpPr/>
            <p:nvPr/>
          </p:nvSpPr>
          <p:spPr>
            <a:xfrm>
              <a:off x="4959881" y="5275394"/>
              <a:ext cx="2119673" cy="475964"/>
            </a:xfrm>
            <a:prstGeom prst="rect">
              <a:avLst/>
            </a:prstGeom>
          </p:spPr>
          <p:txBody>
            <a:bodyPr wrap="square">
              <a:spAutoFit/>
            </a:bodyPr>
            <a:lstStyle/>
            <a:p>
              <a:pPr>
                <a:lnSpc>
                  <a:spcPts val="1600"/>
                </a:lnSpc>
              </a:pPr>
              <a:r>
                <a:rPr lang="en-GB" sz="900" i="1"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Using a simple syntax, all you number</a:t>
              </a:r>
            </a:p>
            <a:p>
              <a:pPr>
                <a:lnSpc>
                  <a:spcPts val="1600"/>
                </a:lnSpc>
              </a:pPr>
              <a:r>
                <a:rPr lang="en-GB" sz="900" i="1"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of HTML nodes that you</a:t>
              </a:r>
              <a:endParaRPr lang="en-US" sz="900" i="1"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endParaRPr>
            </a:p>
          </p:txBody>
        </p:sp>
        <p:cxnSp>
          <p:nvCxnSpPr>
            <p:cNvPr id="81" name="Straight Connector 80">
              <a:extLst>
                <a:ext uri="{FF2B5EF4-FFF2-40B4-BE49-F238E27FC236}">
                  <a16:creationId xmlns:a16="http://schemas.microsoft.com/office/drawing/2014/main" id="{4F885139-2FF6-433F-AACF-02F376E53C8E}"/>
                </a:ext>
              </a:extLst>
            </p:cNvPr>
            <p:cNvCxnSpPr>
              <a:cxnSpLocks/>
            </p:cNvCxnSpPr>
            <p:nvPr/>
          </p:nvCxnSpPr>
          <p:spPr>
            <a:xfrm>
              <a:off x="5072063" y="4683151"/>
              <a:ext cx="2007491"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ED269D4-4634-4A29-BCB2-5BE2949DB3CF}"/>
                </a:ext>
              </a:extLst>
            </p:cNvPr>
            <p:cNvCxnSpPr>
              <a:cxnSpLocks/>
            </p:cNvCxnSpPr>
            <p:nvPr/>
          </p:nvCxnSpPr>
          <p:spPr>
            <a:xfrm>
              <a:off x="5072063" y="5796306"/>
              <a:ext cx="2007491"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02C56B2F-80AA-4C2D-9648-43319DFF7ED9}"/>
              </a:ext>
            </a:extLst>
          </p:cNvPr>
          <p:cNvSpPr txBox="1"/>
          <p:nvPr/>
        </p:nvSpPr>
        <p:spPr>
          <a:xfrm>
            <a:off x="-640682" y="1708935"/>
            <a:ext cx="4009930" cy="3785652"/>
          </a:xfrm>
          <a:prstGeom prst="rect">
            <a:avLst/>
          </a:prstGeom>
          <a:noFill/>
        </p:spPr>
        <p:txBody>
          <a:bodyPr wrap="square" rtlCol="0" anchor="ctr">
            <a:spAutoFit/>
          </a:bodyPr>
          <a:lstStyle/>
          <a:p>
            <a:r>
              <a:rPr lang="en-US" sz="24000" kern="3000" spc="-1000" dirty="0">
                <a:solidFill>
                  <a:schemeClr val="tx2">
                    <a:alpha val="20000"/>
                  </a:schemeClr>
                </a:solidFill>
                <a:latin typeface="Montserrat Thin" charset="0"/>
                <a:ea typeface="Montserrat Thin" charset="0"/>
                <a:cs typeface="Montserrat Thin" charset="0"/>
              </a:rPr>
              <a:t>02</a:t>
            </a:r>
          </a:p>
        </p:txBody>
      </p:sp>
      <p:pic>
        <p:nvPicPr>
          <p:cNvPr id="9" name="Picture Placeholder 8">
            <a:extLst>
              <a:ext uri="{FF2B5EF4-FFF2-40B4-BE49-F238E27FC236}">
                <a16:creationId xmlns:a16="http://schemas.microsoft.com/office/drawing/2014/main" id="{A801D44C-40BB-C54D-8AFF-6637860ECE6C}"/>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a:ext>
            </a:extLst>
          </a:blip>
          <a:srcRect/>
          <a:stretch/>
        </p:blipFill>
        <p:spPr>
          <a:xfrm>
            <a:off x="6889322" y="0"/>
            <a:ext cx="2634949" cy="4467225"/>
          </a:xfrm>
        </p:spPr>
      </p:pic>
      <p:pic>
        <p:nvPicPr>
          <p:cNvPr id="11" name="Picture Placeholder 10">
            <a:extLst>
              <a:ext uri="{FF2B5EF4-FFF2-40B4-BE49-F238E27FC236}">
                <a16:creationId xmlns:a16="http://schemas.microsoft.com/office/drawing/2014/main" id="{D2CA85EC-D4DD-7743-83CD-F71EDD5D3B50}"/>
              </a:ext>
            </a:extLst>
          </p:cNvPr>
          <p:cNvPicPr>
            <a:picLocks noGrp="1" noChangeAspect="1"/>
          </p:cNvPicPr>
          <p:nvPr>
            <p:ph type="pic" sz="quarter" idx="18"/>
          </p:nvPr>
        </p:nvPicPr>
        <p:blipFill rotWithShape="1">
          <a:blip r:embed="rId3" cstate="print">
            <a:extLst>
              <a:ext uri="{28A0092B-C50C-407E-A947-70E740481C1C}">
                <a14:useLocalDpi xmlns:a14="http://schemas.microsoft.com/office/drawing/2010/main"/>
              </a:ext>
            </a:extLst>
          </a:blip>
          <a:srcRect/>
          <a:stretch/>
        </p:blipFill>
        <p:spPr>
          <a:xfrm>
            <a:off x="9693269" y="0"/>
            <a:ext cx="2498731" cy="4467225"/>
          </a:xfrm>
        </p:spPr>
      </p:pic>
      <p:sp>
        <p:nvSpPr>
          <p:cNvPr id="14" name="Rectangle 13">
            <a:extLst>
              <a:ext uri="{FF2B5EF4-FFF2-40B4-BE49-F238E27FC236}">
                <a16:creationId xmlns:a16="http://schemas.microsoft.com/office/drawing/2014/main" id="{7C05AD69-4A6A-8645-8FED-DA333C1F0183}"/>
              </a:ext>
            </a:extLst>
          </p:cNvPr>
          <p:cNvSpPr/>
          <p:nvPr/>
        </p:nvSpPr>
        <p:spPr>
          <a:xfrm>
            <a:off x="903277" y="1617448"/>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Placeholder 8">
            <a:extLst>
              <a:ext uri="{FF2B5EF4-FFF2-40B4-BE49-F238E27FC236}">
                <a16:creationId xmlns:a16="http://schemas.microsoft.com/office/drawing/2014/main" id="{F5EF38D5-8ECA-8B44-B226-8BEA0442104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78717" y="-1"/>
            <a:ext cx="2634949" cy="4467225"/>
          </a:xfrm>
          <a:custGeom>
            <a:avLst/>
            <a:gdLst>
              <a:gd name="connsiteX0" fmla="*/ 0 w 2763715"/>
              <a:gd name="connsiteY0" fmla="*/ 0 h 4467225"/>
              <a:gd name="connsiteX1" fmla="*/ 2763715 w 2763715"/>
              <a:gd name="connsiteY1" fmla="*/ 0 h 4467225"/>
              <a:gd name="connsiteX2" fmla="*/ 2763715 w 2763715"/>
              <a:gd name="connsiteY2" fmla="*/ 4467225 h 4467225"/>
              <a:gd name="connsiteX3" fmla="*/ 0 w 2763715"/>
              <a:gd name="connsiteY3" fmla="*/ 4467225 h 4467225"/>
            </a:gdLst>
            <a:ahLst/>
            <a:cxnLst>
              <a:cxn ang="0">
                <a:pos x="connsiteX0" y="connsiteY0"/>
              </a:cxn>
              <a:cxn ang="0">
                <a:pos x="connsiteX1" y="connsiteY1"/>
              </a:cxn>
              <a:cxn ang="0">
                <a:pos x="connsiteX2" y="connsiteY2"/>
              </a:cxn>
              <a:cxn ang="0">
                <a:pos x="connsiteX3" y="connsiteY3"/>
              </a:cxn>
            </a:cxnLst>
            <a:rect l="l" t="t" r="r" b="b"/>
            <a:pathLst>
              <a:path w="2763715" h="4467225">
                <a:moveTo>
                  <a:pt x="0" y="0"/>
                </a:moveTo>
                <a:lnTo>
                  <a:pt x="2763715" y="0"/>
                </a:lnTo>
                <a:lnTo>
                  <a:pt x="2763715" y="4467225"/>
                </a:lnTo>
                <a:lnTo>
                  <a:pt x="0" y="4467225"/>
                </a:lnTo>
                <a:close/>
              </a:path>
            </a:pathLst>
          </a:custGeom>
        </p:spPr>
      </p:pic>
    </p:spTree>
    <p:extLst>
      <p:ext uri="{BB962C8B-B14F-4D97-AF65-F5344CB8AC3E}">
        <p14:creationId xmlns:p14="http://schemas.microsoft.com/office/powerpoint/2010/main" val="488676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2C894F1-AA08-8F41-BA10-84A85BD41B82}"/>
              </a:ext>
            </a:extLst>
          </p:cNvPr>
          <p:cNvSpPr/>
          <p:nvPr/>
        </p:nvSpPr>
        <p:spPr>
          <a:xfrm>
            <a:off x="-1" y="1467"/>
            <a:ext cx="75247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64ABF0-9E37-7C48-A3DB-2B0F87541FE3}"/>
              </a:ext>
            </a:extLst>
          </p:cNvPr>
          <p:cNvSpPr/>
          <p:nvPr/>
        </p:nvSpPr>
        <p:spPr>
          <a:xfrm rot="10800000">
            <a:off x="-2" y="16488"/>
            <a:ext cx="7524750" cy="6840044"/>
          </a:xfrm>
          <a:prstGeom prst="rect">
            <a:avLst/>
          </a:prstGeom>
          <a:gradFill>
            <a:gsLst>
              <a:gs pos="0">
                <a:srgbClr val="85B0CD">
                  <a:alpha val="81807"/>
                </a:srgbClr>
              </a:gs>
              <a:gs pos="50000">
                <a:srgbClr val="465D6C">
                  <a:alpha val="82000"/>
                </a:srgb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A63BC55-3B5E-41B2-AB8B-5C0742F1025E}"/>
              </a:ext>
            </a:extLst>
          </p:cNvPr>
          <p:cNvSpPr txBox="1"/>
          <p:nvPr/>
        </p:nvSpPr>
        <p:spPr>
          <a:xfrm>
            <a:off x="-640682" y="1708935"/>
            <a:ext cx="4009930" cy="3785652"/>
          </a:xfrm>
          <a:prstGeom prst="rect">
            <a:avLst/>
          </a:prstGeom>
          <a:noFill/>
        </p:spPr>
        <p:txBody>
          <a:bodyPr wrap="square" rtlCol="0" anchor="ctr">
            <a:spAutoFit/>
          </a:bodyPr>
          <a:lstStyle/>
          <a:p>
            <a:r>
              <a:rPr lang="en-US" sz="24000" kern="3000" spc="-1000" dirty="0">
                <a:solidFill>
                  <a:schemeClr val="tx2">
                    <a:alpha val="20000"/>
                  </a:schemeClr>
                </a:solidFill>
                <a:latin typeface="Montserrat Thin" charset="0"/>
                <a:ea typeface="Montserrat Thin" charset="0"/>
                <a:cs typeface="Montserrat Thin" charset="0"/>
              </a:rPr>
              <a:t>03</a:t>
            </a:r>
          </a:p>
        </p:txBody>
      </p:sp>
      <p:sp>
        <p:nvSpPr>
          <p:cNvPr id="58" name="TextBox 57">
            <a:extLst>
              <a:ext uri="{FF2B5EF4-FFF2-40B4-BE49-F238E27FC236}">
                <a16:creationId xmlns:a16="http://schemas.microsoft.com/office/drawing/2014/main" id="{16914FD7-778C-48DD-BAA6-050D73F75C5E}"/>
              </a:ext>
            </a:extLst>
          </p:cNvPr>
          <p:cNvSpPr txBox="1"/>
          <p:nvPr/>
        </p:nvSpPr>
        <p:spPr>
          <a:xfrm>
            <a:off x="7857028" y="3940659"/>
            <a:ext cx="3687648" cy="1185581"/>
          </a:xfrm>
          <a:prstGeom prst="rect">
            <a:avLst/>
          </a:prstGeom>
          <a:noFill/>
        </p:spPr>
        <p:txBody>
          <a:bodyPr wrap="square" rtlCol="0">
            <a:spAutoFit/>
          </a:bodyPr>
          <a:lstStyle/>
          <a:p>
            <a:pPr>
              <a:lnSpc>
                <a:spcPts val="2200"/>
              </a:lnSpc>
            </a:pPr>
            <a:r>
              <a:rPr lang="en-US" sz="1100" dirty="0">
                <a:solidFill>
                  <a:schemeClr val="tx1">
                    <a:lumMod val="50000"/>
                    <a:lumOff val="50000"/>
                  </a:schemeClr>
                </a:solidFill>
                <a:latin typeface="Lato" panose="020F0502020204030203" pitchFamily="34" charset="0"/>
                <a:ea typeface="Roboto" panose="02000000000000000000" pitchFamily="2" charset="0"/>
                <a:cs typeface="Open Sans Extrabold" panose="020B0906030804020204" pitchFamily="34" charset="0"/>
              </a:rPr>
              <a:t>Have them for one. Living grass to for can't waters</a:t>
            </a:r>
          </a:p>
          <a:p>
            <a:pPr>
              <a:lnSpc>
                <a:spcPts val="2200"/>
              </a:lnSpc>
            </a:pPr>
            <a:r>
              <a:rPr lang="en-US" sz="1100" dirty="0">
                <a:solidFill>
                  <a:schemeClr val="tx1">
                    <a:lumMod val="50000"/>
                    <a:lumOff val="50000"/>
                  </a:schemeClr>
                </a:solidFill>
                <a:latin typeface="Lato" panose="020F0502020204030203" pitchFamily="34" charset="0"/>
                <a:ea typeface="Roboto" panose="02000000000000000000" pitchFamily="2" charset="0"/>
                <a:cs typeface="Open Sans Extrabold" panose="020B0906030804020204" pitchFamily="34" charset="0"/>
              </a:rPr>
              <a:t>had winged to be Creepiest don't subdue which  two set had seasons. Fifth you'll, man wherein seas Creepiest don't subdue which two set had seasons. </a:t>
            </a:r>
          </a:p>
        </p:txBody>
      </p:sp>
      <p:sp>
        <p:nvSpPr>
          <p:cNvPr id="59" name="TextBox 58">
            <a:extLst>
              <a:ext uri="{FF2B5EF4-FFF2-40B4-BE49-F238E27FC236}">
                <a16:creationId xmlns:a16="http://schemas.microsoft.com/office/drawing/2014/main" id="{CCD35A17-106E-421E-82DF-FAC9C96ADDB2}"/>
              </a:ext>
            </a:extLst>
          </p:cNvPr>
          <p:cNvSpPr txBox="1"/>
          <p:nvPr/>
        </p:nvSpPr>
        <p:spPr>
          <a:xfrm>
            <a:off x="7866553" y="2998113"/>
            <a:ext cx="3461836" cy="861774"/>
          </a:xfrm>
          <a:prstGeom prst="rect">
            <a:avLst/>
          </a:prstGeom>
          <a:noFill/>
        </p:spPr>
        <p:txBody>
          <a:bodyPr wrap="square" rtlCol="0">
            <a:spAutoFit/>
          </a:bodyPr>
          <a:lstStyle/>
          <a:p>
            <a:r>
              <a:rPr lang="en-US" sz="2500" dirty="0">
                <a:solidFill>
                  <a:schemeClr val="accent3"/>
                </a:solidFill>
                <a:latin typeface="Montserrat Bold" panose="00000800000000000000" pitchFamily="2" charset="0"/>
                <a:ea typeface="Roboto Black" pitchFamily="2" charset="0"/>
                <a:cs typeface="Open Sans" panose="020B0606030504020204" pitchFamily="34" charset="0"/>
              </a:rPr>
              <a:t>Simple</a:t>
            </a:r>
          </a:p>
          <a:p>
            <a:r>
              <a:rPr lang="en-US" sz="2500" dirty="0">
                <a:solidFill>
                  <a:schemeClr val="accent3"/>
                </a:solidFill>
                <a:latin typeface="Montserrat Bold" panose="00000800000000000000" pitchFamily="2" charset="0"/>
                <a:ea typeface="Roboto Black" pitchFamily="2" charset="0"/>
                <a:cs typeface="Open Sans" panose="020B0606030504020204" pitchFamily="34" charset="0"/>
              </a:rPr>
              <a:t>&amp; Creativity</a:t>
            </a:r>
          </a:p>
        </p:txBody>
      </p:sp>
      <p:pic>
        <p:nvPicPr>
          <p:cNvPr id="8" name="Picture Placeholder 7" descr="A cat on a computer&#10;&#10;Description automatically generated with low confidence">
            <a:extLst>
              <a:ext uri="{FF2B5EF4-FFF2-40B4-BE49-F238E27FC236}">
                <a16:creationId xmlns:a16="http://schemas.microsoft.com/office/drawing/2014/main" id="{5CE114E3-37FA-014A-8032-8A5875233C8C}"/>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a:fillRect/>
          </a:stretch>
        </p:blipFill>
        <p:spPr/>
      </p:pic>
      <p:pic>
        <p:nvPicPr>
          <p:cNvPr id="6" name="Picture Placeholder 5">
            <a:extLst>
              <a:ext uri="{FF2B5EF4-FFF2-40B4-BE49-F238E27FC236}">
                <a16:creationId xmlns:a16="http://schemas.microsoft.com/office/drawing/2014/main" id="{C4F208C4-4FB9-F646-A424-139E8FE88080}"/>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96EFA595-FC90-6745-A998-E3186D3D20E5}"/>
              </a:ext>
            </a:extLst>
          </p:cNvPr>
          <p:cNvSpPr txBox="1"/>
          <p:nvPr/>
        </p:nvSpPr>
        <p:spPr>
          <a:xfrm>
            <a:off x="803588" y="793736"/>
            <a:ext cx="3588658" cy="1049454"/>
          </a:xfrm>
          <a:prstGeom prst="rect">
            <a:avLst/>
          </a:prstGeom>
          <a:noFill/>
        </p:spPr>
        <p:txBody>
          <a:bodyPr wrap="square" rtlCol="0" anchor="ctr">
            <a:spAutoFit/>
          </a:bodyPr>
          <a:lstStyle/>
          <a:p>
            <a:pPr fontAlgn="base">
              <a:lnSpc>
                <a:spcPts val="3700"/>
              </a:lnSpc>
            </a:pPr>
            <a:r>
              <a:rPr lang="en-GB" sz="3200" dirty="0">
                <a:solidFill>
                  <a:schemeClr val="bg1"/>
                </a:solidFill>
                <a:latin typeface="+mj-lt"/>
                <a:ea typeface="Open Sans" panose="020B0606030504020204" pitchFamily="34" charset="0"/>
                <a:cs typeface="Open Sans" panose="020B0606030504020204" pitchFamily="34" charset="0"/>
              </a:rPr>
              <a:t>THE </a:t>
            </a:r>
            <a:r>
              <a:rPr lang="en-GB" sz="3200" b="1" dirty="0">
                <a:solidFill>
                  <a:schemeClr val="bg1"/>
                </a:solidFill>
                <a:latin typeface="+mj-lt"/>
                <a:ea typeface="Open Sans" panose="020B0606030504020204" pitchFamily="34" charset="0"/>
                <a:cs typeface="Open Sans" panose="020B0606030504020204" pitchFamily="34" charset="0"/>
              </a:rPr>
              <a:t>PORTFOLIO</a:t>
            </a:r>
            <a:endParaRPr lang="en-US" sz="3200" b="1" dirty="0">
              <a:solidFill>
                <a:schemeClr val="bg1"/>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47EE7B9A-05EF-B740-9B34-DE1F49A11E2C}"/>
              </a:ext>
            </a:extLst>
          </p:cNvPr>
          <p:cNvSpPr/>
          <p:nvPr/>
        </p:nvSpPr>
        <p:spPr>
          <a:xfrm>
            <a:off x="918908" y="1805261"/>
            <a:ext cx="2719756" cy="75857"/>
          </a:xfrm>
          <a:prstGeom prst="rect">
            <a:avLst/>
          </a:prstGeom>
          <a:gradFill>
            <a:gsLst>
              <a:gs pos="0">
                <a:schemeClr val="accent3"/>
              </a:gs>
              <a:gs pos="57000">
                <a:schemeClr val="accent3">
                  <a:lumMod val="60000"/>
                  <a:lumOff val="40000"/>
                  <a:alpha val="83563"/>
                </a:schemeClr>
              </a:gs>
              <a:gs pos="99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9626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map&#10;&#10;Description automatically generated">
            <a:extLst>
              <a:ext uri="{FF2B5EF4-FFF2-40B4-BE49-F238E27FC236}">
                <a16:creationId xmlns:a16="http://schemas.microsoft.com/office/drawing/2014/main" id="{BDD7B441-3DA7-AF46-A61E-0353B5F9D327}"/>
              </a:ext>
            </a:extLst>
          </p:cNvPr>
          <p:cNvPicPr>
            <a:picLocks noGrp="1" noChangeAspect="1"/>
          </p:cNvPicPr>
          <p:nvPr>
            <p:ph type="pic" sz="quarter" idx="10"/>
          </p:nvPr>
        </p:nvPicPr>
        <p:blipFill rotWithShape="1">
          <a:blip r:embed="rId2" cstate="print">
            <a:alphaModFix amt="83000"/>
            <a:extLst>
              <a:ext uri="{28A0092B-C50C-407E-A947-70E740481C1C}">
                <a14:useLocalDpi xmlns:a14="http://schemas.microsoft.com/office/drawing/2010/main"/>
              </a:ext>
            </a:extLst>
          </a:blip>
          <a:srcRect/>
          <a:stretch>
            <a:fillRect/>
          </a:stretch>
        </p:blipFill>
        <p:spPr/>
      </p:pic>
      <p:sp>
        <p:nvSpPr>
          <p:cNvPr id="81" name="Rectangle 80">
            <a:extLst>
              <a:ext uri="{FF2B5EF4-FFF2-40B4-BE49-F238E27FC236}">
                <a16:creationId xmlns:a16="http://schemas.microsoft.com/office/drawing/2014/main" id="{D30B74ED-9905-41C8-BBF6-4F95F924ECE4}"/>
              </a:ext>
            </a:extLst>
          </p:cNvPr>
          <p:cNvSpPr/>
          <p:nvPr/>
        </p:nvSpPr>
        <p:spPr>
          <a:xfrm>
            <a:off x="-2" y="0"/>
            <a:ext cx="12192000" cy="6858000"/>
          </a:xfrm>
          <a:prstGeom prst="rect">
            <a:avLst/>
          </a:prstGeom>
          <a:gradFill flip="none" rotWithShape="1">
            <a:gsLst>
              <a:gs pos="0">
                <a:srgbClr val="85B0CD"/>
              </a:gs>
              <a:gs pos="50000">
                <a:srgbClr val="465D6C">
                  <a:alpha val="89633"/>
                </a:srgbClr>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Box 90">
            <a:extLst>
              <a:ext uri="{FF2B5EF4-FFF2-40B4-BE49-F238E27FC236}">
                <a16:creationId xmlns:a16="http://schemas.microsoft.com/office/drawing/2014/main" id="{4E7A34C1-94EE-4366-A889-05F28584B00E}"/>
              </a:ext>
            </a:extLst>
          </p:cNvPr>
          <p:cNvSpPr txBox="1"/>
          <p:nvPr/>
        </p:nvSpPr>
        <p:spPr>
          <a:xfrm>
            <a:off x="2805962" y="1342464"/>
            <a:ext cx="6580075" cy="2913618"/>
          </a:xfrm>
          <a:prstGeom prst="rect">
            <a:avLst/>
          </a:prstGeom>
          <a:noFill/>
        </p:spPr>
        <p:txBody>
          <a:bodyPr wrap="square" rtlCol="0">
            <a:spAutoFit/>
          </a:bodyPr>
          <a:lstStyle/>
          <a:p>
            <a:pPr algn="ctr">
              <a:lnSpc>
                <a:spcPts val="5500"/>
              </a:lnSpc>
            </a:pPr>
            <a:r>
              <a:rPr lang="en-US" sz="5400" dirty="0">
                <a:solidFill>
                  <a:schemeClr val="bg1"/>
                </a:solidFill>
                <a:latin typeface="Montserrat Light" panose="00000400000000000000" pitchFamily="2" charset="0"/>
              </a:rPr>
              <a:t>CONNECTING PEOPLE AND SYSTEMS </a:t>
            </a:r>
            <a:r>
              <a:rPr lang="en-US" sz="5400" dirty="0">
                <a:solidFill>
                  <a:schemeClr val="bg1"/>
                </a:solidFill>
                <a:latin typeface="Montserrat Bold" panose="00000800000000000000" pitchFamily="2" charset="0"/>
              </a:rPr>
              <a:t>ACROSS THE GLOBE</a:t>
            </a:r>
          </a:p>
        </p:txBody>
      </p:sp>
      <p:sp>
        <p:nvSpPr>
          <p:cNvPr id="93" name="TextBox 92">
            <a:extLst>
              <a:ext uri="{FF2B5EF4-FFF2-40B4-BE49-F238E27FC236}">
                <a16:creationId xmlns:a16="http://schemas.microsoft.com/office/drawing/2014/main" id="{034C9BBA-A47D-4012-8551-7F3F08D34453}"/>
              </a:ext>
            </a:extLst>
          </p:cNvPr>
          <p:cNvSpPr txBox="1"/>
          <p:nvPr/>
        </p:nvSpPr>
        <p:spPr>
          <a:xfrm>
            <a:off x="1516449" y="4739386"/>
            <a:ext cx="9159099" cy="963597"/>
          </a:xfrm>
          <a:prstGeom prst="rect">
            <a:avLst/>
          </a:prstGeom>
          <a:noFill/>
        </p:spPr>
        <p:txBody>
          <a:bodyPr wrap="square" rtlCol="0">
            <a:spAutoFit/>
          </a:bodyPr>
          <a:lstStyle/>
          <a:p>
            <a:pPr algn="ctr">
              <a:lnSpc>
                <a:spcPct val="150000"/>
              </a:lnSpc>
            </a:pPr>
            <a:r>
              <a:rPr lang="en-US" sz="2000" dirty="0">
                <a:solidFill>
                  <a:schemeClr val="bg1"/>
                </a:solidFill>
                <a:latin typeface="Montserrat Light" panose="00000400000000000000" pitchFamily="2" charset="0"/>
              </a:rPr>
              <a:t>We live in a world that is highly integrated. We are the conductors of orchestrating data so that systems and businesses can communicate.</a:t>
            </a:r>
          </a:p>
        </p:txBody>
      </p:sp>
      <p:sp>
        <p:nvSpPr>
          <p:cNvPr id="9" name="Rectangle 8">
            <a:extLst>
              <a:ext uri="{FF2B5EF4-FFF2-40B4-BE49-F238E27FC236}">
                <a16:creationId xmlns:a16="http://schemas.microsoft.com/office/drawing/2014/main" id="{07F26D2A-90D5-584F-A218-8EFE94AB0B0E}"/>
              </a:ext>
            </a:extLst>
          </p:cNvPr>
          <p:cNvSpPr/>
          <p:nvPr/>
        </p:nvSpPr>
        <p:spPr>
          <a:xfrm>
            <a:off x="4165595" y="4402868"/>
            <a:ext cx="3938955" cy="94865"/>
          </a:xfrm>
          <a:prstGeom prst="rect">
            <a:avLst/>
          </a:prstGeom>
          <a:gradFill>
            <a:gsLst>
              <a:gs pos="0">
                <a:schemeClr val="accent3"/>
              </a:gs>
              <a:gs pos="63000">
                <a:schemeClr val="accent3">
                  <a:lumMod val="60000"/>
                  <a:lumOff val="40000"/>
                  <a:alpha val="83563"/>
                </a:schemeClr>
              </a:gs>
              <a:gs pos="99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8912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10;&#10;Description automatically generated">
            <a:extLst>
              <a:ext uri="{FF2B5EF4-FFF2-40B4-BE49-F238E27FC236}">
                <a16:creationId xmlns:a16="http://schemas.microsoft.com/office/drawing/2014/main" id="{98697B6B-C081-D048-A789-FEA6A6C6A9B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12" name="Rectangle 11">
            <a:extLst>
              <a:ext uri="{FF2B5EF4-FFF2-40B4-BE49-F238E27FC236}">
                <a16:creationId xmlns:a16="http://schemas.microsoft.com/office/drawing/2014/main" id="{1BC0FFA6-F773-D74A-A000-62084FAA71C2}"/>
              </a:ext>
            </a:extLst>
          </p:cNvPr>
          <p:cNvSpPr/>
          <p:nvPr/>
        </p:nvSpPr>
        <p:spPr>
          <a:xfrm>
            <a:off x="-1" y="0"/>
            <a:ext cx="12192000" cy="6858000"/>
          </a:xfrm>
          <a:prstGeom prst="rect">
            <a:avLst/>
          </a:prstGeom>
          <a:solidFill>
            <a:schemeClr val="tx2">
              <a:alpha val="3556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4D7D1B9-2D3A-4696-8461-7025DFF7E1A3}"/>
              </a:ext>
            </a:extLst>
          </p:cNvPr>
          <p:cNvSpPr/>
          <p:nvPr/>
        </p:nvSpPr>
        <p:spPr>
          <a:xfrm rot="10800000">
            <a:off x="1363807" y="226646"/>
            <a:ext cx="9464385" cy="5424920"/>
          </a:xfrm>
          <a:prstGeom prst="rect">
            <a:avLst/>
          </a:prstGeom>
          <a:gradFill>
            <a:gsLst>
              <a:gs pos="0">
                <a:srgbClr val="85B0CD">
                  <a:alpha val="81807"/>
                </a:srgbClr>
              </a:gs>
              <a:gs pos="50000">
                <a:srgbClr val="465D6C">
                  <a:alpha val="82000"/>
                </a:srgb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D9A4A4A-D5B4-4B55-BE63-4A2F53CA5727}"/>
              </a:ext>
            </a:extLst>
          </p:cNvPr>
          <p:cNvCxnSpPr/>
          <p:nvPr/>
        </p:nvCxnSpPr>
        <p:spPr>
          <a:xfrm>
            <a:off x="2431525" y="3474634"/>
            <a:ext cx="55154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0C14C1-0730-3742-9E25-A14AB0051056}"/>
              </a:ext>
            </a:extLst>
          </p:cNvPr>
          <p:cNvSpPr txBox="1"/>
          <p:nvPr/>
        </p:nvSpPr>
        <p:spPr>
          <a:xfrm>
            <a:off x="2259046" y="2315579"/>
            <a:ext cx="5565951" cy="1049454"/>
          </a:xfrm>
          <a:prstGeom prst="rect">
            <a:avLst/>
          </a:prstGeom>
          <a:noFill/>
        </p:spPr>
        <p:txBody>
          <a:bodyPr wrap="square" rtlCol="0" anchor="ctr">
            <a:spAutoFit/>
          </a:bodyPr>
          <a:lstStyle/>
          <a:p>
            <a:pPr fontAlgn="base">
              <a:lnSpc>
                <a:spcPts val="3700"/>
              </a:lnSpc>
            </a:pPr>
            <a:r>
              <a:rPr lang="en-GB" sz="4000" dirty="0">
                <a:solidFill>
                  <a:schemeClr val="accent6"/>
                </a:solidFill>
                <a:latin typeface="+mj-lt"/>
                <a:ea typeface="Open Sans" panose="020B0606030504020204" pitchFamily="34" charset="0"/>
                <a:cs typeface="Open Sans" panose="020B0606030504020204" pitchFamily="34" charset="0"/>
              </a:rPr>
              <a:t>OUR</a:t>
            </a:r>
          </a:p>
          <a:p>
            <a:pPr fontAlgn="base">
              <a:lnSpc>
                <a:spcPts val="3700"/>
              </a:lnSpc>
            </a:pPr>
            <a:r>
              <a:rPr lang="en-GB" sz="4000" b="1" dirty="0">
                <a:solidFill>
                  <a:schemeClr val="accent6"/>
                </a:solidFill>
                <a:latin typeface="+mj-lt"/>
                <a:ea typeface="Open Sans" panose="020B0606030504020204" pitchFamily="34" charset="0"/>
                <a:cs typeface="Open Sans" panose="020B0606030504020204" pitchFamily="34" charset="0"/>
              </a:rPr>
              <a:t>PARTNERS</a:t>
            </a:r>
            <a:endParaRPr lang="en-US" sz="4000" b="1" dirty="0">
              <a:solidFill>
                <a:schemeClr val="accent6"/>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F345E32-3124-924A-A4CC-C0D2F596702B}"/>
              </a:ext>
            </a:extLst>
          </p:cNvPr>
          <p:cNvSpPr/>
          <p:nvPr/>
        </p:nvSpPr>
        <p:spPr>
          <a:xfrm>
            <a:off x="1363807" y="5275386"/>
            <a:ext cx="9464385" cy="148676"/>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8AA855F-3A59-5249-8E30-C07E9A8C80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984" y="6076263"/>
            <a:ext cx="1978516" cy="596993"/>
          </a:xfrm>
          <a:prstGeom prst="rect">
            <a:avLst/>
          </a:prstGeom>
          <a:effectLst>
            <a:outerShdw blurRad="50800" dist="27102" dir="5400000" algn="ctr" rotWithShape="0">
              <a:schemeClr val="tx1"/>
            </a:outerShdw>
          </a:effectLst>
        </p:spPr>
      </p:pic>
    </p:spTree>
    <p:extLst>
      <p:ext uri="{BB962C8B-B14F-4D97-AF65-F5344CB8AC3E}">
        <p14:creationId xmlns:p14="http://schemas.microsoft.com/office/powerpoint/2010/main" val="1584050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84676B6-13E3-5B47-9A3F-620B38A64E26}"/>
              </a:ext>
            </a:extLst>
          </p:cNvPr>
          <p:cNvSpPr/>
          <p:nvPr/>
        </p:nvSpPr>
        <p:spPr>
          <a:xfrm>
            <a:off x="4572000" y="0"/>
            <a:ext cx="7620000" cy="4382600"/>
          </a:xfrm>
          <a:prstGeom prst="rect">
            <a:avLst/>
          </a:prstGeom>
          <a:gradFill flip="none" rotWithShape="1">
            <a:gsLst>
              <a:gs pos="0">
                <a:srgbClr val="85B0CD"/>
              </a:gs>
              <a:gs pos="50000">
                <a:srgbClr val="465D6C">
                  <a:alpha val="89633"/>
                </a:srgbClr>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1" name="Group 180">
            <a:extLst>
              <a:ext uri="{FF2B5EF4-FFF2-40B4-BE49-F238E27FC236}">
                <a16:creationId xmlns:a16="http://schemas.microsoft.com/office/drawing/2014/main" id="{4ED6F1CD-5973-4B5A-833E-6CA6D24EBA8D}"/>
              </a:ext>
            </a:extLst>
          </p:cNvPr>
          <p:cNvGrpSpPr/>
          <p:nvPr/>
        </p:nvGrpSpPr>
        <p:grpSpPr>
          <a:xfrm>
            <a:off x="5679878" y="1631838"/>
            <a:ext cx="5555245" cy="1814384"/>
            <a:chOff x="5694392" y="1704408"/>
            <a:chExt cx="5555245" cy="1814384"/>
          </a:xfrm>
        </p:grpSpPr>
        <p:sp>
          <p:nvSpPr>
            <p:cNvPr id="171" name="TextBox 170">
              <a:extLst>
                <a:ext uri="{FF2B5EF4-FFF2-40B4-BE49-F238E27FC236}">
                  <a16:creationId xmlns:a16="http://schemas.microsoft.com/office/drawing/2014/main" id="{646E976B-3F47-49A9-970A-D1D6DC5CDA4F}"/>
                </a:ext>
              </a:extLst>
            </p:cNvPr>
            <p:cNvSpPr txBox="1"/>
            <p:nvPr/>
          </p:nvSpPr>
          <p:spPr>
            <a:xfrm>
              <a:off x="5694392" y="1704408"/>
              <a:ext cx="2376323" cy="338554"/>
            </a:xfrm>
            <a:prstGeom prst="rect">
              <a:avLst/>
            </a:prstGeom>
            <a:noFill/>
          </p:spPr>
          <p:txBody>
            <a:bodyPr wrap="square" rtlCol="0">
              <a:spAutoFit/>
            </a:bodyPr>
            <a:lstStyle/>
            <a:p>
              <a:r>
                <a:rPr lang="en-US" sz="1600" dirty="0">
                  <a:solidFill>
                    <a:schemeClr val="bg1"/>
                  </a:solidFill>
                  <a:latin typeface="+mj-lt"/>
                  <a:ea typeface="Roboto" panose="02000000000000000000" pitchFamily="2" charset="0"/>
                  <a:cs typeface="Open Sans" panose="020B0606030504020204" pitchFamily="34" charset="0"/>
                </a:rPr>
                <a:t>01</a:t>
              </a:r>
            </a:p>
          </p:txBody>
        </p:sp>
        <p:sp>
          <p:nvSpPr>
            <p:cNvPr id="173" name="TextBox 172">
              <a:extLst>
                <a:ext uri="{FF2B5EF4-FFF2-40B4-BE49-F238E27FC236}">
                  <a16:creationId xmlns:a16="http://schemas.microsoft.com/office/drawing/2014/main" id="{84D33C81-FA1E-4B0C-AA42-649E408F54E9}"/>
                </a:ext>
              </a:extLst>
            </p:cNvPr>
            <p:cNvSpPr txBox="1"/>
            <p:nvPr/>
          </p:nvSpPr>
          <p:spPr>
            <a:xfrm>
              <a:off x="5694392" y="2089912"/>
              <a:ext cx="2160294" cy="646331"/>
            </a:xfrm>
            <a:prstGeom prst="rect">
              <a:avLst/>
            </a:prstGeom>
            <a:noFill/>
          </p:spPr>
          <p:txBody>
            <a:bodyPr wrap="square" rtlCol="0">
              <a:spAutoFit/>
            </a:bodyPr>
            <a:lstStyle/>
            <a:p>
              <a:r>
                <a:rPr lang="en-US" dirty="0">
                  <a:solidFill>
                    <a:schemeClr val="bg1"/>
                  </a:solidFill>
                  <a:latin typeface="Montserrat Bold" panose="00000800000000000000" pitchFamily="2" charset="0"/>
                  <a:ea typeface="Roboto" panose="02000000000000000000" pitchFamily="2" charset="0"/>
                  <a:cs typeface="Open Sans" panose="020B0606030504020204" pitchFamily="34" charset="0"/>
                </a:rPr>
                <a:t>Microsoft Silver Partners</a:t>
              </a:r>
            </a:p>
          </p:txBody>
        </p:sp>
        <p:sp>
          <p:nvSpPr>
            <p:cNvPr id="174" name="TextBox 173">
              <a:extLst>
                <a:ext uri="{FF2B5EF4-FFF2-40B4-BE49-F238E27FC236}">
                  <a16:creationId xmlns:a16="http://schemas.microsoft.com/office/drawing/2014/main" id="{18B24D90-CDC0-444B-8505-C2AB04589225}"/>
                </a:ext>
              </a:extLst>
            </p:cNvPr>
            <p:cNvSpPr txBox="1"/>
            <p:nvPr/>
          </p:nvSpPr>
          <p:spPr>
            <a:xfrm>
              <a:off x="5694392" y="2762175"/>
              <a:ext cx="2376323" cy="754437"/>
            </a:xfrm>
            <a:prstGeom prst="rect">
              <a:avLst/>
            </a:prstGeom>
            <a:noFill/>
          </p:spPr>
          <p:txBody>
            <a:bodyPr wrap="square" rtlCol="0" anchor="ctr">
              <a:spAutoFit/>
            </a:bodyPr>
            <a:lstStyle/>
            <a:p>
              <a:pPr>
                <a:lnSpc>
                  <a:spcPts val="1800"/>
                </a:lnSpc>
              </a:pPr>
              <a:r>
                <a:rPr lang="en-GB" sz="1000" dirty="0">
                  <a:solidFill>
                    <a:schemeClr val="bg1"/>
                  </a:solidFill>
                  <a:latin typeface="Lato" panose="020F0502020204030203" pitchFamily="34" charset="0"/>
                  <a:ea typeface="Roboto" panose="02000000000000000000" pitchFamily="2" charset="0"/>
                  <a:cs typeface="Open Sans" panose="020B0606030504020204" pitchFamily="34" charset="0"/>
                </a:rPr>
                <a:t>Using a simple syntax, all you to</a:t>
              </a:r>
            </a:p>
            <a:p>
              <a:pPr>
                <a:lnSpc>
                  <a:spcPts val="1800"/>
                </a:lnSpc>
              </a:pPr>
              <a:r>
                <a:rPr lang="en-GB" sz="1000" dirty="0">
                  <a:solidFill>
                    <a:schemeClr val="bg1"/>
                  </a:solidFill>
                  <a:latin typeface="Lato" panose="020F0502020204030203" pitchFamily="34" charset="0"/>
                  <a:ea typeface="Roboto" panose="02000000000000000000" pitchFamily="2" charset="0"/>
                  <a:cs typeface="Open Sans" panose="020B0606030504020204" pitchFamily="34" charset="0"/>
                </a:rPr>
                <a:t>do is add a attribute to any number of</a:t>
              </a:r>
            </a:p>
            <a:p>
              <a:pPr>
                <a:lnSpc>
                  <a:spcPts val="1800"/>
                </a:lnSpc>
              </a:pPr>
              <a:r>
                <a:rPr lang="en-GB" sz="1000" dirty="0">
                  <a:solidFill>
                    <a:schemeClr val="bg1"/>
                  </a:solidFill>
                  <a:latin typeface="Lato" panose="020F0502020204030203" pitchFamily="34" charset="0"/>
                  <a:ea typeface="Roboto" panose="02000000000000000000" pitchFamily="2" charset="0"/>
                  <a:cs typeface="Open Sans" panose="020B0606030504020204" pitchFamily="34" charset="0"/>
                </a:rPr>
                <a:t>It’s to with dummy content. </a:t>
              </a:r>
              <a:endParaRPr lang="en-US" sz="1000" dirty="0">
                <a:solidFill>
                  <a:schemeClr val="bg1"/>
                </a:solidFill>
                <a:latin typeface="Lato" panose="020F0502020204030203" pitchFamily="34" charset="0"/>
                <a:ea typeface="Roboto" panose="02000000000000000000" pitchFamily="2" charset="0"/>
                <a:cs typeface="Open Sans" panose="020B0606030504020204" pitchFamily="34" charset="0"/>
              </a:endParaRPr>
            </a:p>
          </p:txBody>
        </p:sp>
        <p:sp>
          <p:nvSpPr>
            <p:cNvPr id="176" name="TextBox 175">
              <a:extLst>
                <a:ext uri="{FF2B5EF4-FFF2-40B4-BE49-F238E27FC236}">
                  <a16:creationId xmlns:a16="http://schemas.microsoft.com/office/drawing/2014/main" id="{BD26C5F7-8782-4ACD-A8E9-DFD454E2CCE8}"/>
                </a:ext>
              </a:extLst>
            </p:cNvPr>
            <p:cNvSpPr txBox="1"/>
            <p:nvPr/>
          </p:nvSpPr>
          <p:spPr>
            <a:xfrm>
              <a:off x="8614483" y="1704408"/>
              <a:ext cx="2376323" cy="338554"/>
            </a:xfrm>
            <a:prstGeom prst="rect">
              <a:avLst/>
            </a:prstGeom>
            <a:noFill/>
          </p:spPr>
          <p:txBody>
            <a:bodyPr wrap="square" rtlCol="0">
              <a:spAutoFit/>
            </a:bodyPr>
            <a:lstStyle/>
            <a:p>
              <a:r>
                <a:rPr lang="en-US" sz="1600" dirty="0">
                  <a:solidFill>
                    <a:schemeClr val="bg1"/>
                  </a:solidFill>
                  <a:latin typeface="+mj-lt"/>
                  <a:ea typeface="Roboto" panose="02000000000000000000" pitchFamily="2" charset="0"/>
                  <a:cs typeface="Open Sans" panose="020B0606030504020204" pitchFamily="34" charset="0"/>
                </a:rPr>
                <a:t>02</a:t>
              </a:r>
            </a:p>
          </p:txBody>
        </p:sp>
        <p:sp>
          <p:nvSpPr>
            <p:cNvPr id="178" name="TextBox 177">
              <a:extLst>
                <a:ext uri="{FF2B5EF4-FFF2-40B4-BE49-F238E27FC236}">
                  <a16:creationId xmlns:a16="http://schemas.microsoft.com/office/drawing/2014/main" id="{15A9B1C5-8D09-45DF-BBEE-790CA0C3529E}"/>
                </a:ext>
              </a:extLst>
            </p:cNvPr>
            <p:cNvSpPr txBox="1"/>
            <p:nvPr/>
          </p:nvSpPr>
          <p:spPr>
            <a:xfrm>
              <a:off x="8614482" y="2089912"/>
              <a:ext cx="2376323" cy="646331"/>
            </a:xfrm>
            <a:prstGeom prst="rect">
              <a:avLst/>
            </a:prstGeom>
            <a:noFill/>
          </p:spPr>
          <p:txBody>
            <a:bodyPr wrap="square" rtlCol="0">
              <a:spAutoFit/>
            </a:bodyPr>
            <a:lstStyle/>
            <a:p>
              <a:r>
                <a:rPr lang="en-US" dirty="0" err="1">
                  <a:solidFill>
                    <a:schemeClr val="bg1"/>
                  </a:solidFill>
                  <a:latin typeface="Montserrat Bold" panose="00000800000000000000" pitchFamily="2" charset="0"/>
                  <a:ea typeface="Roboto" panose="02000000000000000000" pitchFamily="2" charset="0"/>
                  <a:cs typeface="Open Sans" panose="020B0606030504020204" pitchFamily="34" charset="0"/>
                </a:rPr>
                <a:t>Bita</a:t>
              </a:r>
              <a:r>
                <a:rPr lang="en-US" dirty="0">
                  <a:solidFill>
                    <a:schemeClr val="bg1"/>
                  </a:solidFill>
                  <a:latin typeface="Montserrat Bold" panose="00000800000000000000" pitchFamily="2" charset="0"/>
                  <a:ea typeface="Roboto" panose="02000000000000000000" pitchFamily="2" charset="0"/>
                  <a:cs typeface="Open Sans" panose="020B0606030504020204" pitchFamily="34" charset="0"/>
                </a:rPr>
                <a:t> Blockchain in Transport Alliance</a:t>
              </a:r>
            </a:p>
          </p:txBody>
        </p:sp>
        <p:sp>
          <p:nvSpPr>
            <p:cNvPr id="179" name="TextBox 178">
              <a:extLst>
                <a:ext uri="{FF2B5EF4-FFF2-40B4-BE49-F238E27FC236}">
                  <a16:creationId xmlns:a16="http://schemas.microsoft.com/office/drawing/2014/main" id="{A3194246-22EC-404D-AD4D-8A1247FC2A1E}"/>
                </a:ext>
              </a:extLst>
            </p:cNvPr>
            <p:cNvSpPr txBox="1"/>
            <p:nvPr/>
          </p:nvSpPr>
          <p:spPr>
            <a:xfrm>
              <a:off x="8614483" y="2759995"/>
              <a:ext cx="2635154" cy="758797"/>
            </a:xfrm>
            <a:prstGeom prst="rect">
              <a:avLst/>
            </a:prstGeom>
            <a:noFill/>
          </p:spPr>
          <p:txBody>
            <a:bodyPr wrap="square" rtlCol="0" anchor="ctr">
              <a:spAutoFit/>
            </a:bodyPr>
            <a:lstStyle/>
            <a:p>
              <a:pPr>
                <a:lnSpc>
                  <a:spcPts val="1800"/>
                </a:lnSpc>
              </a:pPr>
              <a:r>
                <a:rPr lang="en-GB" sz="1000" dirty="0">
                  <a:solidFill>
                    <a:schemeClr val="bg1"/>
                  </a:solidFill>
                  <a:latin typeface="Lato" panose="020F0502020204030203" pitchFamily="34" charset="0"/>
                  <a:ea typeface="Roboto" panose="02000000000000000000" pitchFamily="2" charset="0"/>
                  <a:cs typeface="Open Sans" panose="020B0606030504020204" pitchFamily="34" charset="0"/>
                </a:rPr>
                <a:t>Using a simple syntax, all you to</a:t>
              </a:r>
            </a:p>
            <a:p>
              <a:pPr>
                <a:lnSpc>
                  <a:spcPts val="1800"/>
                </a:lnSpc>
              </a:pPr>
              <a:r>
                <a:rPr lang="en-GB" sz="1000" dirty="0">
                  <a:solidFill>
                    <a:schemeClr val="bg1"/>
                  </a:solidFill>
                  <a:latin typeface="Lato" panose="020F0502020204030203" pitchFamily="34" charset="0"/>
                  <a:ea typeface="Roboto" panose="02000000000000000000" pitchFamily="2" charset="0"/>
                  <a:cs typeface="Open Sans" panose="020B0606030504020204" pitchFamily="34" charset="0"/>
                </a:rPr>
                <a:t>do is add a attribute to any number of</a:t>
              </a:r>
            </a:p>
            <a:p>
              <a:pPr>
                <a:lnSpc>
                  <a:spcPts val="1800"/>
                </a:lnSpc>
              </a:pPr>
              <a:r>
                <a:rPr lang="en-GB" sz="1000" dirty="0">
                  <a:solidFill>
                    <a:schemeClr val="bg1"/>
                  </a:solidFill>
                  <a:latin typeface="Lato" panose="020F0502020204030203" pitchFamily="34" charset="0"/>
                  <a:ea typeface="Roboto" panose="02000000000000000000" pitchFamily="2" charset="0"/>
                  <a:cs typeface="Open Sans" panose="020B0606030504020204" pitchFamily="34" charset="0"/>
                </a:rPr>
                <a:t>It’s to with dummy content. </a:t>
              </a:r>
              <a:endParaRPr lang="en-US" sz="1000" dirty="0">
                <a:solidFill>
                  <a:schemeClr val="bg1"/>
                </a:solidFill>
                <a:latin typeface="Lato" panose="020F0502020204030203" pitchFamily="34" charset="0"/>
                <a:ea typeface="Roboto" panose="02000000000000000000" pitchFamily="2" charset="0"/>
                <a:cs typeface="Open Sans" panose="020B0606030504020204" pitchFamily="34" charset="0"/>
              </a:endParaRPr>
            </a:p>
          </p:txBody>
        </p:sp>
      </p:grpSp>
      <p:sp>
        <p:nvSpPr>
          <p:cNvPr id="2" name="TextBox 1">
            <a:extLst>
              <a:ext uri="{FF2B5EF4-FFF2-40B4-BE49-F238E27FC236}">
                <a16:creationId xmlns:a16="http://schemas.microsoft.com/office/drawing/2014/main" id="{798D6F9B-D93C-4AD6-A102-10A9E4F8A1AE}"/>
              </a:ext>
            </a:extLst>
          </p:cNvPr>
          <p:cNvSpPr txBox="1"/>
          <p:nvPr/>
        </p:nvSpPr>
        <p:spPr>
          <a:xfrm>
            <a:off x="956350" y="2185987"/>
            <a:ext cx="2937888" cy="2464777"/>
          </a:xfrm>
          <a:prstGeom prst="rect">
            <a:avLst/>
          </a:prstGeom>
          <a:noFill/>
        </p:spPr>
        <p:txBody>
          <a:bodyPr wrap="square" rtlCol="0">
            <a:spAutoFit/>
          </a:bodyPr>
          <a:lstStyle/>
          <a:p>
            <a:pPr>
              <a:lnSpc>
                <a:spcPts val="1700"/>
              </a:lnSpc>
            </a:pPr>
            <a:r>
              <a:rPr lang="en-US" sz="900" dirty="0">
                <a:solidFill>
                  <a:schemeClr val="accent3"/>
                </a:solidFill>
                <a:latin typeface="Lato" panose="020F0502020204030203" pitchFamily="34" charset="0"/>
                <a:ea typeface="Roboto" panose="02000000000000000000" pitchFamily="2" charset="0"/>
                <a:cs typeface="Open Sans Extrabold" panose="020B0906030804020204" pitchFamily="34" charset="0"/>
              </a:rPr>
              <a:t>Have them for one. Living grass For can’t</a:t>
            </a:r>
          </a:p>
          <a:p>
            <a:pPr>
              <a:lnSpc>
                <a:spcPts val="1700"/>
              </a:lnSpc>
            </a:pPr>
            <a:r>
              <a:rPr lang="en-US" sz="900" dirty="0">
                <a:solidFill>
                  <a:schemeClr val="accent3"/>
                </a:solidFill>
                <a:latin typeface="Lato" panose="020F0502020204030203" pitchFamily="34" charset="0"/>
                <a:ea typeface="Roboto" panose="02000000000000000000" pitchFamily="2" charset="0"/>
                <a:cs typeface="Open Sans Extrabold" panose="020B0906030804020204" pitchFamily="34" charset="0"/>
              </a:rPr>
              <a:t>this Waters had winged to be Creepiest subdue which two set had seasons. Fifth man wherein seas don't which two set had seasons. </a:t>
            </a:r>
          </a:p>
          <a:p>
            <a:pPr>
              <a:lnSpc>
                <a:spcPts val="1700"/>
              </a:lnSpc>
            </a:pPr>
            <a:endParaRPr lang="en-US" sz="900" dirty="0">
              <a:solidFill>
                <a:schemeClr val="accent3"/>
              </a:solidFill>
              <a:latin typeface="Lato" panose="020F0502020204030203" pitchFamily="34" charset="0"/>
              <a:ea typeface="Roboto" panose="02000000000000000000" pitchFamily="2" charset="0"/>
              <a:cs typeface="Open Sans Extrabold" panose="020B0906030804020204" pitchFamily="34" charset="0"/>
            </a:endParaRPr>
          </a:p>
          <a:p>
            <a:pPr>
              <a:lnSpc>
                <a:spcPts val="1700"/>
              </a:lnSpc>
            </a:pPr>
            <a:r>
              <a:rPr lang="en-US" sz="900" dirty="0">
                <a:solidFill>
                  <a:schemeClr val="accent3"/>
                </a:solidFill>
                <a:latin typeface="Lato" panose="020F0502020204030203" pitchFamily="34" charset="0"/>
                <a:ea typeface="Roboto" panose="02000000000000000000" pitchFamily="2" charset="0"/>
                <a:cs typeface="Open Sans Extrabold" panose="020B0906030804020204" pitchFamily="34" charset="0"/>
              </a:rPr>
              <a:t>Have them for one. Living For can’t that to</a:t>
            </a:r>
          </a:p>
          <a:p>
            <a:pPr>
              <a:lnSpc>
                <a:spcPts val="1700"/>
              </a:lnSpc>
            </a:pPr>
            <a:r>
              <a:rPr lang="en-US" sz="900" dirty="0">
                <a:solidFill>
                  <a:schemeClr val="accent3"/>
                </a:solidFill>
                <a:latin typeface="Lato" panose="020F0502020204030203" pitchFamily="34" charset="0"/>
                <a:ea typeface="Roboto" panose="02000000000000000000" pitchFamily="2" charset="0"/>
                <a:cs typeface="Open Sans Extrabold" panose="020B0906030804020204" pitchFamily="34" charset="0"/>
              </a:rPr>
              <a:t>this Waters had winged to be Creepiest subdue which to two set had seasons Fifth this is man.</a:t>
            </a:r>
          </a:p>
          <a:p>
            <a:pPr>
              <a:lnSpc>
                <a:spcPts val="1700"/>
              </a:lnSpc>
            </a:pPr>
            <a:endParaRPr lang="en-US" sz="900" dirty="0">
              <a:solidFill>
                <a:schemeClr val="accent3"/>
              </a:solidFill>
              <a:latin typeface="Lato" panose="020F0502020204030203" pitchFamily="34" charset="0"/>
              <a:ea typeface="Roboto" panose="02000000000000000000" pitchFamily="2" charset="0"/>
              <a:cs typeface="Open Sans Extrabold" panose="020B0906030804020204" pitchFamily="34" charset="0"/>
            </a:endParaRPr>
          </a:p>
          <a:p>
            <a:pPr>
              <a:lnSpc>
                <a:spcPts val="1700"/>
              </a:lnSpc>
            </a:pPr>
            <a:r>
              <a:rPr lang="en-US" sz="900" dirty="0">
                <a:solidFill>
                  <a:schemeClr val="accent3"/>
                </a:solidFill>
                <a:latin typeface="Lato" panose="020F0502020204030203" pitchFamily="34" charset="0"/>
                <a:ea typeface="Roboto" panose="02000000000000000000" pitchFamily="2" charset="0"/>
                <a:cs typeface="Open Sans Extrabold" panose="020B0906030804020204" pitchFamily="34" charset="0"/>
              </a:rPr>
              <a:t>Have them for one. Living grass For can’t this Waters had winged to be Creepiest subdue</a:t>
            </a:r>
          </a:p>
        </p:txBody>
      </p:sp>
      <p:pic>
        <p:nvPicPr>
          <p:cNvPr id="11" name="Picture Placeholder 10" descr="Diagram&#10;&#10;Description automatically generated">
            <a:extLst>
              <a:ext uri="{FF2B5EF4-FFF2-40B4-BE49-F238E27FC236}">
                <a16:creationId xmlns:a16="http://schemas.microsoft.com/office/drawing/2014/main" id="{9C716BB2-0A24-3C45-B28E-5F1BD9D41322}"/>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a:fillRect/>
          </a:stretch>
        </p:blipFill>
        <p:spPr>
          <a:xfrm>
            <a:off x="9251747" y="4914503"/>
            <a:ext cx="1983376" cy="1294153"/>
          </a:xfrm>
        </p:spPr>
      </p:pic>
      <p:sp>
        <p:nvSpPr>
          <p:cNvPr id="17" name="TextBox 16">
            <a:extLst>
              <a:ext uri="{FF2B5EF4-FFF2-40B4-BE49-F238E27FC236}">
                <a16:creationId xmlns:a16="http://schemas.microsoft.com/office/drawing/2014/main" id="{41A299D6-31F9-B342-BF16-01EB10B4B87C}"/>
              </a:ext>
            </a:extLst>
          </p:cNvPr>
          <p:cNvSpPr txBox="1"/>
          <p:nvPr/>
        </p:nvSpPr>
        <p:spPr>
          <a:xfrm>
            <a:off x="956350" y="845081"/>
            <a:ext cx="3154542"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OUR </a:t>
            </a:r>
            <a:r>
              <a:rPr lang="en-GB" sz="4000" b="1" dirty="0">
                <a:solidFill>
                  <a:srgbClr val="465D6C"/>
                </a:solidFill>
                <a:latin typeface="+mj-lt"/>
                <a:ea typeface="Open Sans" panose="020B0606030504020204" pitchFamily="34" charset="0"/>
                <a:cs typeface="Open Sans" panose="020B0606030504020204" pitchFamily="34" charset="0"/>
              </a:rPr>
              <a:t>PARTNERS</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7C153135-68CC-AF42-99A0-CDA571B90638}"/>
              </a:ext>
            </a:extLst>
          </p:cNvPr>
          <p:cNvSpPr/>
          <p:nvPr/>
        </p:nvSpPr>
        <p:spPr>
          <a:xfrm>
            <a:off x="1057945" y="1894535"/>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Logo, company name&#10;&#10;Description automatically generated">
            <a:extLst>
              <a:ext uri="{FF2B5EF4-FFF2-40B4-BE49-F238E27FC236}">
                <a16:creationId xmlns:a16="http://schemas.microsoft.com/office/drawing/2014/main" id="{B761847F-4D76-0D47-959C-9BD86E9BC9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7624" y="4914503"/>
            <a:ext cx="3551053" cy="1399221"/>
          </a:xfrm>
          <a:prstGeom prst="rect">
            <a:avLst/>
          </a:prstGeom>
        </p:spPr>
      </p:pic>
      <p:cxnSp>
        <p:nvCxnSpPr>
          <p:cNvPr id="33" name="Straight Connector 32">
            <a:extLst>
              <a:ext uri="{FF2B5EF4-FFF2-40B4-BE49-F238E27FC236}">
                <a16:creationId xmlns:a16="http://schemas.microsoft.com/office/drawing/2014/main" id="{E6403474-CD47-C148-B201-E7EBAECB61F7}"/>
              </a:ext>
            </a:extLst>
          </p:cNvPr>
          <p:cNvCxnSpPr>
            <a:cxnSpLocks/>
          </p:cNvCxnSpPr>
          <p:nvPr/>
        </p:nvCxnSpPr>
        <p:spPr>
          <a:xfrm>
            <a:off x="8410237" y="4743938"/>
            <a:ext cx="0" cy="1569786"/>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018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10;&#10;Description automatically generated">
            <a:extLst>
              <a:ext uri="{FF2B5EF4-FFF2-40B4-BE49-F238E27FC236}">
                <a16:creationId xmlns:a16="http://schemas.microsoft.com/office/drawing/2014/main" id="{98697B6B-C081-D048-A789-FEA6A6C6A9B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12" name="Rectangle 11">
            <a:extLst>
              <a:ext uri="{FF2B5EF4-FFF2-40B4-BE49-F238E27FC236}">
                <a16:creationId xmlns:a16="http://schemas.microsoft.com/office/drawing/2014/main" id="{3EF31251-A3DD-6848-BDBF-FA9F6B0D0EE0}"/>
              </a:ext>
            </a:extLst>
          </p:cNvPr>
          <p:cNvSpPr/>
          <p:nvPr/>
        </p:nvSpPr>
        <p:spPr>
          <a:xfrm>
            <a:off x="-1" y="0"/>
            <a:ext cx="12192000" cy="6858000"/>
          </a:xfrm>
          <a:prstGeom prst="rect">
            <a:avLst/>
          </a:prstGeom>
          <a:solidFill>
            <a:schemeClr val="tx2">
              <a:alpha val="3556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4D7D1B9-2D3A-4696-8461-7025DFF7E1A3}"/>
              </a:ext>
            </a:extLst>
          </p:cNvPr>
          <p:cNvSpPr/>
          <p:nvPr/>
        </p:nvSpPr>
        <p:spPr>
          <a:xfrm rot="10800000">
            <a:off x="1363807" y="226646"/>
            <a:ext cx="9464385" cy="5424920"/>
          </a:xfrm>
          <a:prstGeom prst="rect">
            <a:avLst/>
          </a:prstGeom>
          <a:gradFill>
            <a:gsLst>
              <a:gs pos="0">
                <a:srgbClr val="85B0CD">
                  <a:alpha val="81807"/>
                </a:srgbClr>
              </a:gs>
              <a:gs pos="50000">
                <a:srgbClr val="465D6C">
                  <a:alpha val="82000"/>
                </a:srgb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D9A4A4A-D5B4-4B55-BE63-4A2F53CA5727}"/>
              </a:ext>
            </a:extLst>
          </p:cNvPr>
          <p:cNvCxnSpPr/>
          <p:nvPr/>
        </p:nvCxnSpPr>
        <p:spPr>
          <a:xfrm>
            <a:off x="2424650" y="3468150"/>
            <a:ext cx="55154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0C14C1-0730-3742-9E25-A14AB0051056}"/>
              </a:ext>
            </a:extLst>
          </p:cNvPr>
          <p:cNvSpPr txBox="1"/>
          <p:nvPr/>
        </p:nvSpPr>
        <p:spPr>
          <a:xfrm>
            <a:off x="2252171" y="2309095"/>
            <a:ext cx="5565951" cy="1049454"/>
          </a:xfrm>
          <a:prstGeom prst="rect">
            <a:avLst/>
          </a:prstGeom>
          <a:noFill/>
        </p:spPr>
        <p:txBody>
          <a:bodyPr wrap="square" rtlCol="0" anchor="ctr">
            <a:spAutoFit/>
          </a:bodyPr>
          <a:lstStyle/>
          <a:p>
            <a:pPr fontAlgn="base">
              <a:lnSpc>
                <a:spcPts val="3700"/>
              </a:lnSpc>
            </a:pPr>
            <a:r>
              <a:rPr lang="en-GB" sz="4000" dirty="0">
                <a:solidFill>
                  <a:schemeClr val="accent6"/>
                </a:solidFill>
                <a:latin typeface="+mj-lt"/>
                <a:ea typeface="Open Sans" panose="020B0606030504020204" pitchFamily="34" charset="0"/>
                <a:cs typeface="Open Sans" panose="020B0606030504020204" pitchFamily="34" charset="0"/>
              </a:rPr>
              <a:t>OUR</a:t>
            </a:r>
          </a:p>
          <a:p>
            <a:pPr fontAlgn="base">
              <a:lnSpc>
                <a:spcPts val="3700"/>
              </a:lnSpc>
            </a:pPr>
            <a:r>
              <a:rPr lang="en-GB" sz="4000" b="1" dirty="0">
                <a:solidFill>
                  <a:schemeClr val="accent6"/>
                </a:solidFill>
                <a:latin typeface="+mj-lt"/>
                <a:ea typeface="Open Sans" panose="020B0606030504020204" pitchFamily="34" charset="0"/>
                <a:cs typeface="Open Sans" panose="020B0606030504020204" pitchFamily="34" charset="0"/>
              </a:rPr>
              <a:t>TESTIMONIALS</a:t>
            </a:r>
            <a:endParaRPr lang="en-US" sz="4000" b="1" dirty="0">
              <a:solidFill>
                <a:schemeClr val="accent6"/>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F345E32-3124-924A-A4CC-C0D2F596702B}"/>
              </a:ext>
            </a:extLst>
          </p:cNvPr>
          <p:cNvSpPr/>
          <p:nvPr/>
        </p:nvSpPr>
        <p:spPr>
          <a:xfrm>
            <a:off x="1363807" y="5275386"/>
            <a:ext cx="9464385" cy="148676"/>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8AA855F-3A59-5249-8E30-C07E9A8C80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984" y="6076263"/>
            <a:ext cx="1978516" cy="596993"/>
          </a:xfrm>
          <a:prstGeom prst="rect">
            <a:avLst/>
          </a:prstGeom>
          <a:effectLst>
            <a:outerShdw blurRad="50800" dist="27102" dir="5400000" algn="ctr" rotWithShape="0">
              <a:schemeClr val="tx1"/>
            </a:outerShdw>
          </a:effectLst>
        </p:spPr>
      </p:pic>
    </p:spTree>
    <p:extLst>
      <p:ext uri="{BB962C8B-B14F-4D97-AF65-F5344CB8AC3E}">
        <p14:creationId xmlns:p14="http://schemas.microsoft.com/office/powerpoint/2010/main" val="2725860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526F951-91E3-C843-825E-37C77841E8D0}"/>
              </a:ext>
            </a:extLst>
          </p:cNvPr>
          <p:cNvSpPr txBox="1"/>
          <p:nvPr/>
        </p:nvSpPr>
        <p:spPr>
          <a:xfrm>
            <a:off x="7559304" y="867893"/>
            <a:ext cx="4226296"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OUR </a:t>
            </a:r>
            <a:r>
              <a:rPr lang="en-GB" sz="4000" b="1" dirty="0">
                <a:solidFill>
                  <a:srgbClr val="465D6C"/>
                </a:solidFill>
                <a:latin typeface="+mj-lt"/>
                <a:ea typeface="Open Sans" panose="020B0606030504020204" pitchFamily="34" charset="0"/>
                <a:cs typeface="Open Sans" panose="020B0606030504020204" pitchFamily="34" charset="0"/>
              </a:rPr>
              <a:t>TESTIMONIALS</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4E8CA47E-9B88-E24B-8310-184CB10FF80B}"/>
              </a:ext>
            </a:extLst>
          </p:cNvPr>
          <p:cNvSpPr/>
          <p:nvPr/>
        </p:nvSpPr>
        <p:spPr>
          <a:xfrm>
            <a:off x="7660899" y="1917347"/>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6A1776-A207-4C42-BE9F-452344190A0F}"/>
              </a:ext>
            </a:extLst>
          </p:cNvPr>
          <p:cNvSpPr/>
          <p:nvPr/>
        </p:nvSpPr>
        <p:spPr>
          <a:xfrm>
            <a:off x="0" y="4394348"/>
            <a:ext cx="3838575" cy="2463651"/>
          </a:xfrm>
          <a:prstGeom prst="rect">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A0E6EBE-BFD3-44D8-8369-8112358CE499}"/>
              </a:ext>
            </a:extLst>
          </p:cNvPr>
          <p:cNvSpPr txBox="1"/>
          <p:nvPr/>
        </p:nvSpPr>
        <p:spPr>
          <a:xfrm>
            <a:off x="7559304" y="2882296"/>
            <a:ext cx="3504287" cy="1188530"/>
          </a:xfrm>
          <a:prstGeom prst="rect">
            <a:avLst/>
          </a:prstGeom>
          <a:noFill/>
        </p:spPr>
        <p:txBody>
          <a:bodyPr wrap="square" rtlCol="0">
            <a:spAutoFit/>
          </a:bodyPr>
          <a:lstStyle/>
          <a:p>
            <a:pPr>
              <a:lnSpc>
                <a:spcPts val="2200"/>
              </a:lnSpc>
            </a:pPr>
            <a:r>
              <a:rPr lang="en-US" sz="1400" i="1" dirty="0">
                <a:solidFill>
                  <a:schemeClr val="tx1">
                    <a:lumMod val="50000"/>
                    <a:lumOff val="50000"/>
                  </a:schemeClr>
                </a:solidFill>
                <a:latin typeface="Lato" panose="020F0502020204030203" pitchFamily="34" charset="0"/>
                <a:ea typeface="Roboto" panose="02000000000000000000" pitchFamily="2" charset="0"/>
                <a:cs typeface="Open Sans Extrabold" panose="020B0906030804020204" pitchFamily="34" charset="0"/>
              </a:rPr>
              <a:t>"Aidant got things done in a timely manner, explained things to us and helped us learn about BizTalk.”</a:t>
            </a:r>
          </a:p>
          <a:p>
            <a:pPr>
              <a:lnSpc>
                <a:spcPts val="2200"/>
              </a:lnSpc>
            </a:pPr>
            <a:r>
              <a:rPr lang="en-US" sz="1400" i="1" dirty="0">
                <a:solidFill>
                  <a:schemeClr val="tx1">
                    <a:lumMod val="50000"/>
                    <a:lumOff val="50000"/>
                  </a:schemeClr>
                </a:solidFill>
                <a:latin typeface="Lato" panose="020F0502020204030203" pitchFamily="34" charset="0"/>
                <a:ea typeface="Roboto" panose="02000000000000000000" pitchFamily="2" charset="0"/>
                <a:cs typeface="Open Sans Extrabold" panose="020B0906030804020204" pitchFamily="34" charset="0"/>
              </a:rPr>
              <a:t>- EDI Analyst</a:t>
            </a:r>
          </a:p>
        </p:txBody>
      </p:sp>
      <p:sp>
        <p:nvSpPr>
          <p:cNvPr id="11" name="Rectangle 10">
            <a:extLst>
              <a:ext uri="{FF2B5EF4-FFF2-40B4-BE49-F238E27FC236}">
                <a16:creationId xmlns:a16="http://schemas.microsoft.com/office/drawing/2014/main" id="{D5C75D21-4101-4E5B-B4BC-D7F65AE22968}"/>
              </a:ext>
            </a:extLst>
          </p:cNvPr>
          <p:cNvSpPr/>
          <p:nvPr/>
        </p:nvSpPr>
        <p:spPr>
          <a:xfrm>
            <a:off x="7559782" y="2468511"/>
            <a:ext cx="2820873" cy="369332"/>
          </a:xfrm>
          <a:prstGeom prst="rect">
            <a:avLst/>
          </a:prstGeom>
        </p:spPr>
        <p:txBody>
          <a:bodyPr wrap="square">
            <a:spAutoFit/>
          </a:bodyPr>
          <a:lstStyle/>
          <a:p>
            <a:r>
              <a:rPr lang="en-US" dirty="0">
                <a:solidFill>
                  <a:srgbClr val="F4A000"/>
                </a:solidFill>
                <a:latin typeface="Montserrat Bold" panose="00000800000000000000" pitchFamily="2" charset="0"/>
                <a:ea typeface="Roboto Bold" panose="02000000000000000000" pitchFamily="2" charset="0"/>
                <a:cs typeface="Open Sans" panose="020B0606030504020204" pitchFamily="34" charset="0"/>
              </a:rPr>
              <a:t>Oldcastle</a:t>
            </a:r>
          </a:p>
        </p:txBody>
      </p:sp>
      <p:pic>
        <p:nvPicPr>
          <p:cNvPr id="4" name="Picture Placeholder 3" descr="A picture containing several&#10;&#10;Description automatically generated">
            <a:extLst>
              <a:ext uri="{FF2B5EF4-FFF2-40B4-BE49-F238E27FC236}">
                <a16:creationId xmlns:a16="http://schemas.microsoft.com/office/drawing/2014/main" id="{64295A35-8742-0346-8423-9F03659725E9}"/>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a:fillRect/>
          </a:stretch>
        </p:blipFill>
        <p:spPr/>
      </p:pic>
      <p:pic>
        <p:nvPicPr>
          <p:cNvPr id="3" name="Picture 2" descr="Logo&#10;&#10;Description automatically generated">
            <a:extLst>
              <a:ext uri="{FF2B5EF4-FFF2-40B4-BE49-F238E27FC236}">
                <a16:creationId xmlns:a16="http://schemas.microsoft.com/office/drawing/2014/main" id="{479D2AA8-57CD-E046-A45B-B45C93F6A8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0899" y="4649866"/>
            <a:ext cx="2757683" cy="976307"/>
          </a:xfrm>
          <a:prstGeom prst="rect">
            <a:avLst/>
          </a:prstGeom>
        </p:spPr>
      </p:pic>
    </p:spTree>
    <p:extLst>
      <p:ext uri="{BB962C8B-B14F-4D97-AF65-F5344CB8AC3E}">
        <p14:creationId xmlns:p14="http://schemas.microsoft.com/office/powerpoint/2010/main" val="3208279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10;&#10;Description automatically generated">
            <a:extLst>
              <a:ext uri="{FF2B5EF4-FFF2-40B4-BE49-F238E27FC236}">
                <a16:creationId xmlns:a16="http://schemas.microsoft.com/office/drawing/2014/main" id="{98697B6B-C081-D048-A789-FEA6A6C6A9B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2" name="Rectangle 1">
            <a:extLst>
              <a:ext uri="{FF2B5EF4-FFF2-40B4-BE49-F238E27FC236}">
                <a16:creationId xmlns:a16="http://schemas.microsoft.com/office/drawing/2014/main" id="{24D7D1B9-2D3A-4696-8461-7025DFF7E1A3}"/>
              </a:ext>
            </a:extLst>
          </p:cNvPr>
          <p:cNvSpPr/>
          <p:nvPr/>
        </p:nvSpPr>
        <p:spPr>
          <a:xfrm rot="10800000">
            <a:off x="1363807" y="226646"/>
            <a:ext cx="9464385" cy="5424920"/>
          </a:xfrm>
          <a:prstGeom prst="rect">
            <a:avLst/>
          </a:prstGeom>
          <a:gradFill>
            <a:gsLst>
              <a:gs pos="0">
                <a:srgbClr val="85B0CD">
                  <a:alpha val="81807"/>
                </a:srgbClr>
              </a:gs>
              <a:gs pos="50000">
                <a:srgbClr val="465D6C">
                  <a:alpha val="82000"/>
                </a:srgb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D9A4A4A-D5B4-4B55-BE63-4A2F53CA5727}"/>
              </a:ext>
            </a:extLst>
          </p:cNvPr>
          <p:cNvCxnSpPr/>
          <p:nvPr/>
        </p:nvCxnSpPr>
        <p:spPr>
          <a:xfrm>
            <a:off x="2418944" y="3473750"/>
            <a:ext cx="55154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0C14C1-0730-3742-9E25-A14AB0051056}"/>
              </a:ext>
            </a:extLst>
          </p:cNvPr>
          <p:cNvSpPr txBox="1"/>
          <p:nvPr/>
        </p:nvSpPr>
        <p:spPr>
          <a:xfrm>
            <a:off x="2246465" y="2314695"/>
            <a:ext cx="5565951" cy="1049454"/>
          </a:xfrm>
          <a:prstGeom prst="rect">
            <a:avLst/>
          </a:prstGeom>
          <a:noFill/>
        </p:spPr>
        <p:txBody>
          <a:bodyPr wrap="square" rtlCol="0" anchor="ctr">
            <a:spAutoFit/>
          </a:bodyPr>
          <a:lstStyle/>
          <a:p>
            <a:pPr fontAlgn="base">
              <a:lnSpc>
                <a:spcPts val="3700"/>
              </a:lnSpc>
            </a:pPr>
            <a:r>
              <a:rPr lang="en-GB" sz="4000" dirty="0">
                <a:solidFill>
                  <a:schemeClr val="accent6"/>
                </a:solidFill>
                <a:latin typeface="+mj-lt"/>
                <a:ea typeface="Open Sans" panose="020B0606030504020204" pitchFamily="34" charset="0"/>
                <a:cs typeface="Open Sans" panose="020B0606030504020204" pitchFamily="34" charset="0"/>
              </a:rPr>
              <a:t>OUR</a:t>
            </a:r>
          </a:p>
          <a:p>
            <a:pPr fontAlgn="base">
              <a:lnSpc>
                <a:spcPts val="3700"/>
              </a:lnSpc>
            </a:pPr>
            <a:r>
              <a:rPr lang="en-GB" sz="4000" b="1" dirty="0">
                <a:solidFill>
                  <a:schemeClr val="accent6"/>
                </a:solidFill>
                <a:latin typeface="+mj-lt"/>
                <a:ea typeface="Open Sans" panose="020B0606030504020204" pitchFamily="34" charset="0"/>
                <a:cs typeface="Open Sans" panose="020B0606030504020204" pitchFamily="34" charset="0"/>
              </a:rPr>
              <a:t>CLIENTS</a:t>
            </a:r>
            <a:endParaRPr lang="en-US" sz="4000" b="1" dirty="0">
              <a:solidFill>
                <a:schemeClr val="accent6"/>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F345E32-3124-924A-A4CC-C0D2F596702B}"/>
              </a:ext>
            </a:extLst>
          </p:cNvPr>
          <p:cNvSpPr/>
          <p:nvPr/>
        </p:nvSpPr>
        <p:spPr>
          <a:xfrm>
            <a:off x="1363807" y="5275386"/>
            <a:ext cx="9464385" cy="148676"/>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8AA855F-3A59-5249-8E30-C07E9A8C80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984" y="6076263"/>
            <a:ext cx="1978516" cy="596993"/>
          </a:xfrm>
          <a:prstGeom prst="rect">
            <a:avLst/>
          </a:prstGeom>
          <a:effectLst>
            <a:outerShdw blurRad="50800" dist="27102" dir="5400000" algn="ctr" rotWithShape="0">
              <a:schemeClr val="tx1"/>
            </a:outerShdw>
          </a:effectLst>
        </p:spPr>
      </p:pic>
    </p:spTree>
    <p:extLst>
      <p:ext uri="{BB962C8B-B14F-4D97-AF65-F5344CB8AC3E}">
        <p14:creationId xmlns:p14="http://schemas.microsoft.com/office/powerpoint/2010/main" val="315029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E123152-0C8E-4233-A628-810CF34814E7}"/>
              </a:ext>
            </a:extLst>
          </p:cNvPr>
          <p:cNvSpPr/>
          <p:nvPr/>
        </p:nvSpPr>
        <p:spPr>
          <a:xfrm>
            <a:off x="0" y="1785006"/>
            <a:ext cx="5010149" cy="1962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2243380-182D-4BDB-8DD6-B6993A6C1F0B}"/>
              </a:ext>
            </a:extLst>
          </p:cNvPr>
          <p:cNvSpPr txBox="1"/>
          <p:nvPr/>
        </p:nvSpPr>
        <p:spPr>
          <a:xfrm>
            <a:off x="1192467" y="2230359"/>
            <a:ext cx="3182404" cy="1200329"/>
          </a:xfrm>
          <a:prstGeom prst="rect">
            <a:avLst/>
          </a:prstGeom>
          <a:noFill/>
        </p:spPr>
        <p:txBody>
          <a:bodyPr wrap="square" rtlCol="0">
            <a:spAutoFit/>
          </a:bodyPr>
          <a:lstStyle/>
          <a:p>
            <a:r>
              <a:rPr lang="en-US" sz="2400" dirty="0">
                <a:solidFill>
                  <a:schemeClr val="bg1"/>
                </a:solidFill>
                <a:latin typeface="Roboto Bk" pitchFamily="2" charset="0"/>
                <a:ea typeface="Roboto Bk" pitchFamily="2" charset="0"/>
                <a:cs typeface="Open Sans" panose="020B0606030504020204" pitchFamily="34" charset="0"/>
              </a:rPr>
              <a:t>Proudly Serving Across A Variety </a:t>
            </a:r>
          </a:p>
          <a:p>
            <a:r>
              <a:rPr lang="en-US" sz="2400" dirty="0">
                <a:solidFill>
                  <a:schemeClr val="bg1"/>
                </a:solidFill>
                <a:latin typeface="Roboto Bk" pitchFamily="2" charset="0"/>
                <a:ea typeface="Roboto Bk" pitchFamily="2" charset="0"/>
                <a:cs typeface="Open Sans" panose="020B0606030504020204" pitchFamily="34" charset="0"/>
              </a:rPr>
              <a:t>of Verticals</a:t>
            </a:r>
          </a:p>
        </p:txBody>
      </p:sp>
      <p:sp>
        <p:nvSpPr>
          <p:cNvPr id="22" name="TextBox 21">
            <a:extLst>
              <a:ext uri="{FF2B5EF4-FFF2-40B4-BE49-F238E27FC236}">
                <a16:creationId xmlns:a16="http://schemas.microsoft.com/office/drawing/2014/main" id="{D0F7E31B-2EE8-454E-AD82-6A022F6C0EC6}"/>
              </a:ext>
            </a:extLst>
          </p:cNvPr>
          <p:cNvSpPr txBox="1"/>
          <p:nvPr/>
        </p:nvSpPr>
        <p:spPr>
          <a:xfrm>
            <a:off x="7690443" y="2166727"/>
            <a:ext cx="3604363" cy="1180388"/>
          </a:xfrm>
          <a:prstGeom prst="rect">
            <a:avLst/>
          </a:prstGeom>
          <a:noFill/>
        </p:spPr>
        <p:txBody>
          <a:bodyPr wrap="square" rtlCol="0">
            <a:spAutoFit/>
          </a:bodyPr>
          <a:lstStyle/>
          <a:p>
            <a:pPr>
              <a:lnSpc>
                <a:spcPts val="2200"/>
              </a:lnSpc>
            </a:pPr>
            <a:r>
              <a:rPr lang="en-US" sz="1100" dirty="0">
                <a:solidFill>
                  <a:schemeClr val="tx2"/>
                </a:solidFill>
                <a:latin typeface="Lato" panose="020F0502020204030203" pitchFamily="34" charset="0"/>
                <a:ea typeface="Roboto" panose="02000000000000000000" pitchFamily="2" charset="0"/>
                <a:cs typeface="Open Sans Extrabold" panose="020B0906030804020204" pitchFamily="34" charset="0"/>
              </a:rPr>
              <a:t>We support organizations across various verticals. We improve our customers' business processes, data integration quality and customer experience, with deep expertise.</a:t>
            </a:r>
          </a:p>
        </p:txBody>
      </p:sp>
      <p:cxnSp>
        <p:nvCxnSpPr>
          <p:cNvPr id="143" name="Straight Connector 142">
            <a:extLst>
              <a:ext uri="{FF2B5EF4-FFF2-40B4-BE49-F238E27FC236}">
                <a16:creationId xmlns:a16="http://schemas.microsoft.com/office/drawing/2014/main" id="{44855635-8AE1-45E9-823E-85EF5EC57499}"/>
              </a:ext>
            </a:extLst>
          </p:cNvPr>
          <p:cNvCxnSpPr>
            <a:cxnSpLocks/>
          </p:cNvCxnSpPr>
          <p:nvPr/>
        </p:nvCxnSpPr>
        <p:spPr>
          <a:xfrm>
            <a:off x="841376" y="4412280"/>
            <a:ext cx="1050924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FD2F064-2CCF-1247-A785-B6781FA1345B}"/>
              </a:ext>
            </a:extLst>
          </p:cNvPr>
          <p:cNvSpPr txBox="1"/>
          <p:nvPr/>
        </p:nvSpPr>
        <p:spPr>
          <a:xfrm>
            <a:off x="841377" y="386728"/>
            <a:ext cx="3699362"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OUR </a:t>
            </a:r>
            <a:r>
              <a:rPr lang="en-GB" sz="4000" b="1" dirty="0">
                <a:solidFill>
                  <a:srgbClr val="465D6C"/>
                </a:solidFill>
                <a:latin typeface="+mj-lt"/>
                <a:ea typeface="Open Sans" panose="020B0606030504020204" pitchFamily="34" charset="0"/>
                <a:cs typeface="Open Sans" panose="020B0606030504020204" pitchFamily="34" charset="0"/>
              </a:rPr>
              <a:t> CLIENTS</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31" name="Rectangle 30">
            <a:extLst>
              <a:ext uri="{FF2B5EF4-FFF2-40B4-BE49-F238E27FC236}">
                <a16:creationId xmlns:a16="http://schemas.microsoft.com/office/drawing/2014/main" id="{7A581031-389F-8344-BF39-42D017CCBB7E}"/>
              </a:ext>
            </a:extLst>
          </p:cNvPr>
          <p:cNvSpPr/>
          <p:nvPr/>
        </p:nvSpPr>
        <p:spPr>
          <a:xfrm>
            <a:off x="942971" y="1436182"/>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company name&#10;&#10;Description automatically generated">
            <a:extLst>
              <a:ext uri="{FF2B5EF4-FFF2-40B4-BE49-F238E27FC236}">
                <a16:creationId xmlns:a16="http://schemas.microsoft.com/office/drawing/2014/main" id="{DF6F111D-9544-F443-AD00-79243887B610}"/>
              </a:ext>
            </a:extLst>
          </p:cNvPr>
          <p:cNvPicPr>
            <a:picLocks noChangeAspect="1"/>
          </p:cNvPicPr>
          <p:nvPr/>
        </p:nvPicPr>
        <p:blipFill>
          <a:blip r:embed="rId2"/>
          <a:stretch>
            <a:fillRect/>
          </a:stretch>
        </p:blipFill>
        <p:spPr>
          <a:xfrm>
            <a:off x="248651" y="4642069"/>
            <a:ext cx="11694697" cy="2095791"/>
          </a:xfrm>
          <a:prstGeom prst="rect">
            <a:avLst/>
          </a:prstGeom>
        </p:spPr>
      </p:pic>
      <p:pic>
        <p:nvPicPr>
          <p:cNvPr id="7" name="Picture Placeholder 6" descr="A picture containing text&#10;&#10;Description automatically generated">
            <a:extLst>
              <a:ext uri="{FF2B5EF4-FFF2-40B4-BE49-F238E27FC236}">
                <a16:creationId xmlns:a16="http://schemas.microsoft.com/office/drawing/2014/main" id="{EB09C914-70FD-DE41-96B5-96E022B048BC}"/>
              </a:ext>
            </a:extLst>
          </p:cNvPr>
          <p:cNvPicPr>
            <a:picLocks noGrp="1" noChangeAspect="1"/>
          </p:cNvPicPr>
          <p:nvPr>
            <p:ph type="pic" sz="quarter" idx="11"/>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5010149" y="1785006"/>
            <a:ext cx="2371725" cy="1962150"/>
          </a:xfrm>
        </p:spPr>
      </p:pic>
    </p:spTree>
    <p:extLst>
      <p:ext uri="{BB962C8B-B14F-4D97-AF65-F5344CB8AC3E}">
        <p14:creationId xmlns:p14="http://schemas.microsoft.com/office/powerpoint/2010/main" val="1576077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BC27C-EEFA-F84C-AB4A-909D685B86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82"/>
          <a:stretch/>
        </p:blipFill>
        <p:spPr>
          <a:xfrm>
            <a:off x="-17183" y="1"/>
            <a:ext cx="12226366" cy="6857999"/>
          </a:xfrm>
          <a:prstGeom prst="rect">
            <a:avLst/>
          </a:prstGeom>
        </p:spPr>
      </p:pic>
      <p:sp>
        <p:nvSpPr>
          <p:cNvPr id="10" name="Rectangle 9">
            <a:extLst>
              <a:ext uri="{FF2B5EF4-FFF2-40B4-BE49-F238E27FC236}">
                <a16:creationId xmlns:a16="http://schemas.microsoft.com/office/drawing/2014/main" id="{7C643DB9-8D0C-AC49-92AA-7AF65F1A0863}"/>
              </a:ext>
            </a:extLst>
          </p:cNvPr>
          <p:cNvSpPr/>
          <p:nvPr/>
        </p:nvSpPr>
        <p:spPr>
          <a:xfrm rot="10800000">
            <a:off x="-1" y="1940169"/>
            <a:ext cx="12191999" cy="2977662"/>
          </a:xfrm>
          <a:prstGeom prst="rect">
            <a:avLst/>
          </a:prstGeom>
          <a:gradFill flip="none" rotWithShape="1">
            <a:gsLst>
              <a:gs pos="50000">
                <a:srgbClr val="465D6C"/>
              </a:gs>
              <a:gs pos="0">
                <a:schemeClr val="accent2">
                  <a:lumMod val="0"/>
                  <a:lumOff val="100000"/>
                  <a:alpha val="0"/>
                </a:schemeClr>
              </a:gs>
              <a:gs pos="26000">
                <a:srgbClr val="85B0CD">
                  <a:alpha val="74000"/>
                </a:srgbClr>
              </a:gs>
              <a:gs pos="0">
                <a:schemeClr val="accent2">
                  <a:lumMod val="0"/>
                  <a:lumOff val="100000"/>
                  <a:alpha val="9000"/>
                </a:schemeClr>
              </a:gs>
              <a:gs pos="100000">
                <a:schemeClr val="accent2">
                  <a:lumMod val="100000"/>
                  <a:alpha val="69775"/>
                </a:schemeClr>
              </a:gs>
            </a:gsLst>
            <a:lin ang="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CDAC80-49A1-4E5B-B7B1-E4311EC58E58}"/>
              </a:ext>
            </a:extLst>
          </p:cNvPr>
          <p:cNvSpPr txBox="1"/>
          <p:nvPr/>
        </p:nvSpPr>
        <p:spPr>
          <a:xfrm>
            <a:off x="4101996" y="2705725"/>
            <a:ext cx="3988009" cy="1446550"/>
          </a:xfrm>
          <a:prstGeom prst="rect">
            <a:avLst/>
          </a:prstGeom>
          <a:noFill/>
        </p:spPr>
        <p:txBody>
          <a:bodyPr wrap="square" rtlCol="0">
            <a:spAutoFit/>
          </a:bodyPr>
          <a:lstStyle/>
          <a:p>
            <a:pPr algn="ctr"/>
            <a:r>
              <a:rPr lang="en-US" sz="8800" b="1" spc="500" dirty="0">
                <a:solidFill>
                  <a:schemeClr val="bg1"/>
                </a:solidFill>
                <a:latin typeface="Raleway" panose="020B0503030101060003" pitchFamily="34" charset="0"/>
                <a:ea typeface="PT Sans" panose="020B0503020203020204" pitchFamily="34" charset="0"/>
                <a:cs typeface="Poppins SemiBold" panose="00000700000000000000" pitchFamily="2" charset="0"/>
              </a:rPr>
              <a:t>END.</a:t>
            </a:r>
          </a:p>
        </p:txBody>
      </p:sp>
      <p:sp>
        <p:nvSpPr>
          <p:cNvPr id="8" name="Rectangle 7">
            <a:extLst>
              <a:ext uri="{FF2B5EF4-FFF2-40B4-BE49-F238E27FC236}">
                <a16:creationId xmlns:a16="http://schemas.microsoft.com/office/drawing/2014/main" id="{68CBBAF9-7F90-EE45-B24B-4BF2BC7A6EBF}"/>
              </a:ext>
            </a:extLst>
          </p:cNvPr>
          <p:cNvSpPr/>
          <p:nvPr/>
        </p:nvSpPr>
        <p:spPr>
          <a:xfrm rot="10800000">
            <a:off x="7088554" y="1733217"/>
            <a:ext cx="5103444" cy="213216"/>
          </a:xfrm>
          <a:prstGeom prst="rect">
            <a:avLst/>
          </a:prstGeom>
          <a:gradFill>
            <a:gsLst>
              <a:gs pos="0">
                <a:schemeClr val="accent3"/>
              </a:gs>
              <a:gs pos="75000">
                <a:schemeClr val="accent3">
                  <a:lumMod val="60000"/>
                  <a:lumOff val="40000"/>
                  <a:alpha val="83563"/>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CA6575B-BA79-2B42-B3D9-852F773D291A}"/>
              </a:ext>
            </a:extLst>
          </p:cNvPr>
          <p:cNvSpPr/>
          <p:nvPr/>
        </p:nvSpPr>
        <p:spPr>
          <a:xfrm>
            <a:off x="0" y="4911566"/>
            <a:ext cx="4892429" cy="213216"/>
          </a:xfrm>
          <a:prstGeom prst="rect">
            <a:avLst/>
          </a:prstGeom>
          <a:gradFill>
            <a:gsLst>
              <a:gs pos="0">
                <a:schemeClr val="accent3"/>
              </a:gs>
              <a:gs pos="63000">
                <a:schemeClr val="accent3">
                  <a:lumMod val="60000"/>
                  <a:lumOff val="40000"/>
                  <a:alpha val="83563"/>
                </a:schemeClr>
              </a:gs>
              <a:gs pos="100000">
                <a:schemeClr val="bg1">
                  <a:alpha val="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D87068C-D463-2446-96CC-6F995F4EE5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984" y="6076263"/>
            <a:ext cx="1978516" cy="596993"/>
          </a:xfrm>
          <a:prstGeom prst="rect">
            <a:avLst/>
          </a:prstGeom>
          <a:effectLst>
            <a:outerShdw blurRad="50800" dist="27102" dir="5400000" algn="ctr" rotWithShape="0">
              <a:schemeClr val="tx1"/>
            </a:outerShdw>
          </a:effectLst>
        </p:spPr>
      </p:pic>
    </p:spTree>
    <p:extLst>
      <p:ext uri="{BB962C8B-B14F-4D97-AF65-F5344CB8AC3E}">
        <p14:creationId xmlns:p14="http://schemas.microsoft.com/office/powerpoint/2010/main" val="515517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890853E-05D8-B64D-8986-8468BFF00E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48984" y="6084759"/>
            <a:ext cx="1966070" cy="592712"/>
          </a:xfrm>
          <a:prstGeom prst="rect">
            <a:avLst/>
          </a:prstGeom>
        </p:spPr>
      </p:pic>
      <p:cxnSp>
        <p:nvCxnSpPr>
          <p:cNvPr id="36" name="Straight Connector 35">
            <a:extLst>
              <a:ext uri="{FF2B5EF4-FFF2-40B4-BE49-F238E27FC236}">
                <a16:creationId xmlns:a16="http://schemas.microsoft.com/office/drawing/2014/main" id="{B9ECBE9F-9A47-45BB-97EB-D0FE0A9CCE58}"/>
              </a:ext>
            </a:extLst>
          </p:cNvPr>
          <p:cNvCxnSpPr>
            <a:cxnSpLocks/>
          </p:cNvCxnSpPr>
          <p:nvPr/>
        </p:nvCxnSpPr>
        <p:spPr>
          <a:xfrm>
            <a:off x="3916105" y="3762375"/>
            <a:ext cx="8275895"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88237A65-E628-42AC-8437-89EF2A706846}"/>
              </a:ext>
            </a:extLst>
          </p:cNvPr>
          <p:cNvSpPr/>
          <p:nvPr/>
        </p:nvSpPr>
        <p:spPr>
          <a:xfrm>
            <a:off x="6010125"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1851234-D322-448C-8404-DDD15D19B035}"/>
              </a:ext>
            </a:extLst>
          </p:cNvPr>
          <p:cNvSpPr/>
          <p:nvPr/>
        </p:nvSpPr>
        <p:spPr>
          <a:xfrm>
            <a:off x="8275895"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513A298D-C516-4C23-B533-A232B568F1C1}"/>
              </a:ext>
            </a:extLst>
          </p:cNvPr>
          <p:cNvSpPr/>
          <p:nvPr/>
        </p:nvSpPr>
        <p:spPr>
          <a:xfrm>
            <a:off x="10541666"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32D1D83-5E45-47B9-ACAC-7CC8EEB684E7}"/>
              </a:ext>
            </a:extLst>
          </p:cNvPr>
          <p:cNvSpPr/>
          <p:nvPr/>
        </p:nvSpPr>
        <p:spPr>
          <a:xfrm>
            <a:off x="3790374" y="3636645"/>
            <a:ext cx="251460" cy="2514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F97D614-072E-41AC-B545-96CF0673D400}"/>
              </a:ext>
            </a:extLst>
          </p:cNvPr>
          <p:cNvSpPr/>
          <p:nvPr/>
        </p:nvSpPr>
        <p:spPr>
          <a:xfrm>
            <a:off x="5729935" y="2523550"/>
            <a:ext cx="732131" cy="732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178DA37-BE80-43D9-AFD5-609729A06557}"/>
              </a:ext>
            </a:extLst>
          </p:cNvPr>
          <p:cNvSpPr/>
          <p:nvPr/>
        </p:nvSpPr>
        <p:spPr>
          <a:xfrm>
            <a:off x="7995705" y="4354945"/>
            <a:ext cx="732131" cy="7321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0645C19-0BB0-4A18-8FE5-ED8941A58522}"/>
              </a:ext>
            </a:extLst>
          </p:cNvPr>
          <p:cNvSpPr/>
          <p:nvPr/>
        </p:nvSpPr>
        <p:spPr>
          <a:xfrm>
            <a:off x="10261476" y="2523550"/>
            <a:ext cx="732131" cy="7321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315">
            <a:extLst>
              <a:ext uri="{FF2B5EF4-FFF2-40B4-BE49-F238E27FC236}">
                <a16:creationId xmlns:a16="http://schemas.microsoft.com/office/drawing/2014/main" id="{F80A219C-AAA7-407B-A4B4-B872DCB1022C}"/>
              </a:ext>
            </a:extLst>
          </p:cNvPr>
          <p:cNvSpPr>
            <a:spLocks noEditPoints="1"/>
          </p:cNvSpPr>
          <p:nvPr/>
        </p:nvSpPr>
        <p:spPr bwMode="auto">
          <a:xfrm>
            <a:off x="5907382" y="2678676"/>
            <a:ext cx="388105" cy="449976"/>
          </a:xfrm>
          <a:custGeom>
            <a:avLst/>
            <a:gdLst>
              <a:gd name="T0" fmla="*/ 18 w 138"/>
              <a:gd name="T1" fmla="*/ 44 h 160"/>
              <a:gd name="T2" fmla="*/ 18 w 138"/>
              <a:gd name="T3" fmla="*/ 33 h 160"/>
              <a:gd name="T4" fmla="*/ 0 w 138"/>
              <a:gd name="T5" fmla="*/ 38 h 160"/>
              <a:gd name="T6" fmla="*/ 5 w 138"/>
              <a:gd name="T7" fmla="*/ 75 h 160"/>
              <a:gd name="T8" fmla="*/ 23 w 138"/>
              <a:gd name="T9" fmla="*/ 70 h 160"/>
              <a:gd name="T10" fmla="*/ 5 w 138"/>
              <a:gd name="T11" fmla="*/ 65 h 160"/>
              <a:gd name="T12" fmla="*/ 5 w 138"/>
              <a:gd name="T13" fmla="*/ 75 h 160"/>
              <a:gd name="T14" fmla="*/ 18 w 138"/>
              <a:gd name="T15" fmla="*/ 97 h 160"/>
              <a:gd name="T16" fmla="*/ 0 w 138"/>
              <a:gd name="T17" fmla="*/ 102 h 160"/>
              <a:gd name="T18" fmla="*/ 18 w 138"/>
              <a:gd name="T19" fmla="*/ 107 h 160"/>
              <a:gd name="T20" fmla="*/ 128 w 138"/>
              <a:gd name="T21" fmla="*/ 14 h 160"/>
              <a:gd name="T22" fmla="*/ 116 w 138"/>
              <a:gd name="T23" fmla="*/ 8 h 160"/>
              <a:gd name="T24" fmla="*/ 18 w 138"/>
              <a:gd name="T25" fmla="*/ 0 h 160"/>
              <a:gd name="T26" fmla="*/ 11 w 138"/>
              <a:gd name="T27" fmla="*/ 28 h 160"/>
              <a:gd name="T28" fmla="*/ 29 w 138"/>
              <a:gd name="T29" fmla="*/ 38 h 160"/>
              <a:gd name="T30" fmla="*/ 11 w 138"/>
              <a:gd name="T31" fmla="*/ 49 h 160"/>
              <a:gd name="T32" fmla="*/ 18 w 138"/>
              <a:gd name="T33" fmla="*/ 60 h 160"/>
              <a:gd name="T34" fmla="*/ 18 w 138"/>
              <a:gd name="T35" fmla="*/ 81 h 160"/>
              <a:gd name="T36" fmla="*/ 11 w 138"/>
              <a:gd name="T37" fmla="*/ 92 h 160"/>
              <a:gd name="T38" fmla="*/ 29 w 138"/>
              <a:gd name="T39" fmla="*/ 102 h 160"/>
              <a:gd name="T40" fmla="*/ 11 w 138"/>
              <a:gd name="T41" fmla="*/ 112 h 160"/>
              <a:gd name="T42" fmla="*/ 18 w 138"/>
              <a:gd name="T43" fmla="*/ 142 h 160"/>
              <a:gd name="T44" fmla="*/ 40 w 138"/>
              <a:gd name="T45" fmla="*/ 140 h 160"/>
              <a:gd name="T46" fmla="*/ 94 w 138"/>
              <a:gd name="T47" fmla="*/ 140 h 160"/>
              <a:gd name="T48" fmla="*/ 109 w 138"/>
              <a:gd name="T49" fmla="*/ 142 h 160"/>
              <a:gd name="T50" fmla="*/ 116 w 138"/>
              <a:gd name="T51" fmla="*/ 128 h 160"/>
              <a:gd name="T52" fmla="*/ 138 w 138"/>
              <a:gd name="T53" fmla="*/ 118 h 160"/>
              <a:gd name="T54" fmla="*/ 128 w 138"/>
              <a:gd name="T55" fmla="*/ 14 h 160"/>
              <a:gd name="T56" fmla="*/ 90 w 138"/>
              <a:gd name="T57" fmla="*/ 83 h 160"/>
              <a:gd name="T58" fmla="*/ 47 w 138"/>
              <a:gd name="T59" fmla="*/ 81 h 160"/>
              <a:gd name="T60" fmla="*/ 48 w 138"/>
              <a:gd name="T61" fmla="*/ 73 h 160"/>
              <a:gd name="T62" fmla="*/ 91 w 138"/>
              <a:gd name="T63" fmla="*/ 75 h 160"/>
              <a:gd name="T64" fmla="*/ 91 w 138"/>
              <a:gd name="T65" fmla="*/ 66 h 160"/>
              <a:gd name="T66" fmla="*/ 48 w 138"/>
              <a:gd name="T67" fmla="*/ 68 h 160"/>
              <a:gd name="T68" fmla="*/ 47 w 138"/>
              <a:gd name="T69" fmla="*/ 60 h 160"/>
              <a:gd name="T70" fmla="*/ 90 w 138"/>
              <a:gd name="T71" fmla="*/ 58 h 160"/>
              <a:gd name="T72" fmla="*/ 91 w 138"/>
              <a:gd name="T73" fmla="*/ 66 h 160"/>
              <a:gd name="T74" fmla="*/ 128 w 138"/>
              <a:gd name="T75" fmla="*/ 118 h 160"/>
              <a:gd name="T76" fmla="*/ 116 w 138"/>
              <a:gd name="T77" fmla="*/ 98 h 160"/>
              <a:gd name="T78" fmla="*/ 128 w 138"/>
              <a:gd name="T79" fmla="*/ 118 h 160"/>
              <a:gd name="T80" fmla="*/ 116 w 138"/>
              <a:gd name="T81" fmla="*/ 88 h 160"/>
              <a:gd name="T82" fmla="*/ 128 w 138"/>
              <a:gd name="T83" fmla="*/ 73 h 160"/>
              <a:gd name="T84" fmla="*/ 128 w 138"/>
              <a:gd name="T85" fmla="*/ 63 h 160"/>
              <a:gd name="T86" fmla="*/ 116 w 138"/>
              <a:gd name="T87" fmla="*/ 47 h 160"/>
              <a:gd name="T88" fmla="*/ 128 w 138"/>
              <a:gd name="T89" fmla="*/ 63 h 160"/>
              <a:gd name="T90" fmla="*/ 116 w 138"/>
              <a:gd name="T91" fmla="*/ 38 h 160"/>
              <a:gd name="T92" fmla="*/ 128 w 138"/>
              <a:gd name="T93" fmla="*/ 24 h 160"/>
              <a:gd name="T94" fmla="*/ 128 w 138"/>
              <a:gd name="T95" fmla="*/ 38 h 160"/>
              <a:gd name="T96" fmla="*/ 47 w 138"/>
              <a:gd name="T97" fmla="*/ 140 h 160"/>
              <a:gd name="T98" fmla="*/ 87 w 138"/>
              <a:gd name="T99" fmla="*/ 140 h 160"/>
              <a:gd name="T100" fmla="*/ 79 w 138"/>
              <a:gd name="T101" fmla="*/ 143 h 160"/>
              <a:gd name="T102" fmla="*/ 71 w 138"/>
              <a:gd name="T103" fmla="*/ 151 h 160"/>
              <a:gd name="T104" fmla="*/ 64 w 138"/>
              <a:gd name="T105" fmla="*/ 143 h 160"/>
              <a:gd name="T106" fmla="*/ 56 w 138"/>
              <a:gd name="T107" fmla="*/ 136 h 160"/>
              <a:gd name="T108" fmla="*/ 64 w 138"/>
              <a:gd name="T109" fmla="*/ 128 h 160"/>
              <a:gd name="T110" fmla="*/ 71 w 138"/>
              <a:gd name="T111" fmla="*/ 136 h 160"/>
              <a:gd name="T112" fmla="*/ 79 w 138"/>
              <a:gd name="T113" fmla="*/ 14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 h="160">
                <a:moveTo>
                  <a:pt x="5" y="44"/>
                </a:moveTo>
                <a:cubicBezTo>
                  <a:pt x="18" y="44"/>
                  <a:pt x="18" y="44"/>
                  <a:pt x="18" y="44"/>
                </a:cubicBezTo>
                <a:cubicBezTo>
                  <a:pt x="21" y="44"/>
                  <a:pt x="23" y="41"/>
                  <a:pt x="23" y="38"/>
                </a:cubicBezTo>
                <a:cubicBezTo>
                  <a:pt x="23" y="36"/>
                  <a:pt x="21" y="33"/>
                  <a:pt x="18" y="33"/>
                </a:cubicBezTo>
                <a:cubicBezTo>
                  <a:pt x="5" y="33"/>
                  <a:pt x="5" y="33"/>
                  <a:pt x="5" y="33"/>
                </a:cubicBezTo>
                <a:cubicBezTo>
                  <a:pt x="2" y="33"/>
                  <a:pt x="0" y="36"/>
                  <a:pt x="0" y="38"/>
                </a:cubicBezTo>
                <a:cubicBezTo>
                  <a:pt x="0" y="41"/>
                  <a:pt x="2" y="44"/>
                  <a:pt x="5" y="44"/>
                </a:cubicBezTo>
                <a:close/>
                <a:moveTo>
                  <a:pt x="5" y="75"/>
                </a:moveTo>
                <a:cubicBezTo>
                  <a:pt x="18" y="75"/>
                  <a:pt x="18" y="75"/>
                  <a:pt x="18" y="75"/>
                </a:cubicBezTo>
                <a:cubicBezTo>
                  <a:pt x="21" y="75"/>
                  <a:pt x="23" y="73"/>
                  <a:pt x="23" y="70"/>
                </a:cubicBezTo>
                <a:cubicBezTo>
                  <a:pt x="23" y="67"/>
                  <a:pt x="21" y="65"/>
                  <a:pt x="18" y="65"/>
                </a:cubicBezTo>
                <a:cubicBezTo>
                  <a:pt x="5" y="65"/>
                  <a:pt x="5" y="65"/>
                  <a:pt x="5" y="65"/>
                </a:cubicBezTo>
                <a:cubicBezTo>
                  <a:pt x="2" y="65"/>
                  <a:pt x="0" y="67"/>
                  <a:pt x="0" y="70"/>
                </a:cubicBezTo>
                <a:cubicBezTo>
                  <a:pt x="0" y="73"/>
                  <a:pt x="2" y="75"/>
                  <a:pt x="5" y="75"/>
                </a:cubicBezTo>
                <a:close/>
                <a:moveTo>
                  <a:pt x="23" y="102"/>
                </a:moveTo>
                <a:cubicBezTo>
                  <a:pt x="23" y="99"/>
                  <a:pt x="21" y="97"/>
                  <a:pt x="18" y="97"/>
                </a:cubicBezTo>
                <a:cubicBezTo>
                  <a:pt x="5" y="97"/>
                  <a:pt x="5" y="97"/>
                  <a:pt x="5" y="97"/>
                </a:cubicBezTo>
                <a:cubicBezTo>
                  <a:pt x="2" y="97"/>
                  <a:pt x="0" y="99"/>
                  <a:pt x="0" y="102"/>
                </a:cubicBezTo>
                <a:cubicBezTo>
                  <a:pt x="0" y="105"/>
                  <a:pt x="2" y="107"/>
                  <a:pt x="5" y="107"/>
                </a:cubicBezTo>
                <a:cubicBezTo>
                  <a:pt x="18" y="107"/>
                  <a:pt x="18" y="107"/>
                  <a:pt x="18" y="107"/>
                </a:cubicBezTo>
                <a:cubicBezTo>
                  <a:pt x="21" y="107"/>
                  <a:pt x="23" y="105"/>
                  <a:pt x="23" y="102"/>
                </a:cubicBezTo>
                <a:close/>
                <a:moveTo>
                  <a:pt x="128" y="14"/>
                </a:moveTo>
                <a:cubicBezTo>
                  <a:pt x="116" y="14"/>
                  <a:pt x="116" y="14"/>
                  <a:pt x="116" y="14"/>
                </a:cubicBezTo>
                <a:cubicBezTo>
                  <a:pt x="116" y="8"/>
                  <a:pt x="116" y="8"/>
                  <a:pt x="116" y="8"/>
                </a:cubicBezTo>
                <a:cubicBezTo>
                  <a:pt x="116" y="4"/>
                  <a:pt x="113" y="0"/>
                  <a:pt x="109" y="0"/>
                </a:cubicBezTo>
                <a:cubicBezTo>
                  <a:pt x="18" y="0"/>
                  <a:pt x="18" y="0"/>
                  <a:pt x="18" y="0"/>
                </a:cubicBezTo>
                <a:cubicBezTo>
                  <a:pt x="14" y="0"/>
                  <a:pt x="11" y="4"/>
                  <a:pt x="11" y="8"/>
                </a:cubicBezTo>
                <a:cubicBezTo>
                  <a:pt x="11" y="28"/>
                  <a:pt x="11" y="28"/>
                  <a:pt x="11" y="28"/>
                </a:cubicBezTo>
                <a:cubicBezTo>
                  <a:pt x="18" y="28"/>
                  <a:pt x="18" y="28"/>
                  <a:pt x="18" y="28"/>
                </a:cubicBezTo>
                <a:cubicBezTo>
                  <a:pt x="24" y="28"/>
                  <a:pt x="29" y="33"/>
                  <a:pt x="29" y="38"/>
                </a:cubicBezTo>
                <a:cubicBezTo>
                  <a:pt x="29" y="44"/>
                  <a:pt x="24" y="49"/>
                  <a:pt x="18" y="49"/>
                </a:cubicBezTo>
                <a:cubicBezTo>
                  <a:pt x="11" y="49"/>
                  <a:pt x="11" y="49"/>
                  <a:pt x="11" y="49"/>
                </a:cubicBezTo>
                <a:cubicBezTo>
                  <a:pt x="11" y="60"/>
                  <a:pt x="11" y="60"/>
                  <a:pt x="11" y="60"/>
                </a:cubicBezTo>
                <a:cubicBezTo>
                  <a:pt x="18" y="60"/>
                  <a:pt x="18" y="60"/>
                  <a:pt x="18" y="60"/>
                </a:cubicBezTo>
                <a:cubicBezTo>
                  <a:pt x="24" y="60"/>
                  <a:pt x="29" y="65"/>
                  <a:pt x="29" y="70"/>
                </a:cubicBezTo>
                <a:cubicBezTo>
                  <a:pt x="29" y="76"/>
                  <a:pt x="24" y="81"/>
                  <a:pt x="18" y="81"/>
                </a:cubicBezTo>
                <a:cubicBezTo>
                  <a:pt x="11" y="81"/>
                  <a:pt x="11" y="81"/>
                  <a:pt x="11" y="81"/>
                </a:cubicBezTo>
                <a:cubicBezTo>
                  <a:pt x="11" y="92"/>
                  <a:pt x="11" y="92"/>
                  <a:pt x="11" y="92"/>
                </a:cubicBezTo>
                <a:cubicBezTo>
                  <a:pt x="18" y="92"/>
                  <a:pt x="18" y="92"/>
                  <a:pt x="18" y="92"/>
                </a:cubicBezTo>
                <a:cubicBezTo>
                  <a:pt x="24" y="92"/>
                  <a:pt x="29" y="96"/>
                  <a:pt x="29" y="102"/>
                </a:cubicBezTo>
                <a:cubicBezTo>
                  <a:pt x="29" y="108"/>
                  <a:pt x="24" y="112"/>
                  <a:pt x="18" y="112"/>
                </a:cubicBezTo>
                <a:cubicBezTo>
                  <a:pt x="11" y="112"/>
                  <a:pt x="11" y="112"/>
                  <a:pt x="11" y="112"/>
                </a:cubicBezTo>
                <a:cubicBezTo>
                  <a:pt x="11" y="135"/>
                  <a:pt x="11" y="135"/>
                  <a:pt x="11" y="135"/>
                </a:cubicBezTo>
                <a:cubicBezTo>
                  <a:pt x="11" y="139"/>
                  <a:pt x="14" y="142"/>
                  <a:pt x="18" y="142"/>
                </a:cubicBezTo>
                <a:cubicBezTo>
                  <a:pt x="40" y="142"/>
                  <a:pt x="40" y="142"/>
                  <a:pt x="40" y="142"/>
                </a:cubicBezTo>
                <a:cubicBezTo>
                  <a:pt x="40" y="141"/>
                  <a:pt x="40" y="141"/>
                  <a:pt x="40" y="140"/>
                </a:cubicBezTo>
                <a:cubicBezTo>
                  <a:pt x="40" y="125"/>
                  <a:pt x="52" y="113"/>
                  <a:pt x="67" y="113"/>
                </a:cubicBezTo>
                <a:cubicBezTo>
                  <a:pt x="82" y="113"/>
                  <a:pt x="94" y="125"/>
                  <a:pt x="94" y="140"/>
                </a:cubicBezTo>
                <a:cubicBezTo>
                  <a:pt x="94" y="141"/>
                  <a:pt x="94" y="141"/>
                  <a:pt x="94" y="142"/>
                </a:cubicBezTo>
                <a:cubicBezTo>
                  <a:pt x="109" y="142"/>
                  <a:pt x="109" y="142"/>
                  <a:pt x="109" y="142"/>
                </a:cubicBezTo>
                <a:cubicBezTo>
                  <a:pt x="113" y="142"/>
                  <a:pt x="116" y="139"/>
                  <a:pt x="116" y="135"/>
                </a:cubicBezTo>
                <a:cubicBezTo>
                  <a:pt x="116" y="128"/>
                  <a:pt x="116" y="128"/>
                  <a:pt x="116" y="128"/>
                </a:cubicBezTo>
                <a:cubicBezTo>
                  <a:pt x="128" y="128"/>
                  <a:pt x="128" y="128"/>
                  <a:pt x="128" y="128"/>
                </a:cubicBezTo>
                <a:cubicBezTo>
                  <a:pt x="133" y="128"/>
                  <a:pt x="138" y="123"/>
                  <a:pt x="138" y="118"/>
                </a:cubicBezTo>
                <a:cubicBezTo>
                  <a:pt x="138" y="25"/>
                  <a:pt x="138" y="25"/>
                  <a:pt x="138" y="25"/>
                </a:cubicBezTo>
                <a:cubicBezTo>
                  <a:pt x="138" y="19"/>
                  <a:pt x="133" y="14"/>
                  <a:pt x="128" y="14"/>
                </a:cubicBezTo>
                <a:close/>
                <a:moveTo>
                  <a:pt x="91" y="81"/>
                </a:moveTo>
                <a:cubicBezTo>
                  <a:pt x="91" y="82"/>
                  <a:pt x="91" y="83"/>
                  <a:pt x="90" y="83"/>
                </a:cubicBezTo>
                <a:cubicBezTo>
                  <a:pt x="48" y="83"/>
                  <a:pt x="48" y="83"/>
                  <a:pt x="48" y="83"/>
                </a:cubicBezTo>
                <a:cubicBezTo>
                  <a:pt x="47" y="83"/>
                  <a:pt x="47" y="82"/>
                  <a:pt x="47" y="81"/>
                </a:cubicBezTo>
                <a:cubicBezTo>
                  <a:pt x="47" y="75"/>
                  <a:pt x="47" y="75"/>
                  <a:pt x="47" y="75"/>
                </a:cubicBezTo>
                <a:cubicBezTo>
                  <a:pt x="47" y="74"/>
                  <a:pt x="47" y="73"/>
                  <a:pt x="48" y="73"/>
                </a:cubicBezTo>
                <a:cubicBezTo>
                  <a:pt x="90" y="73"/>
                  <a:pt x="90" y="73"/>
                  <a:pt x="90" y="73"/>
                </a:cubicBezTo>
                <a:cubicBezTo>
                  <a:pt x="91" y="73"/>
                  <a:pt x="91" y="74"/>
                  <a:pt x="91" y="75"/>
                </a:cubicBezTo>
                <a:lnTo>
                  <a:pt x="91" y="81"/>
                </a:lnTo>
                <a:close/>
                <a:moveTo>
                  <a:pt x="91" y="66"/>
                </a:moveTo>
                <a:cubicBezTo>
                  <a:pt x="91" y="67"/>
                  <a:pt x="91" y="68"/>
                  <a:pt x="90" y="68"/>
                </a:cubicBezTo>
                <a:cubicBezTo>
                  <a:pt x="48" y="68"/>
                  <a:pt x="48" y="68"/>
                  <a:pt x="48" y="68"/>
                </a:cubicBezTo>
                <a:cubicBezTo>
                  <a:pt x="47" y="68"/>
                  <a:pt x="47" y="67"/>
                  <a:pt x="47" y="66"/>
                </a:cubicBezTo>
                <a:cubicBezTo>
                  <a:pt x="47" y="60"/>
                  <a:pt x="47" y="60"/>
                  <a:pt x="47" y="60"/>
                </a:cubicBezTo>
                <a:cubicBezTo>
                  <a:pt x="47" y="59"/>
                  <a:pt x="47" y="58"/>
                  <a:pt x="48" y="58"/>
                </a:cubicBezTo>
                <a:cubicBezTo>
                  <a:pt x="90" y="58"/>
                  <a:pt x="90" y="58"/>
                  <a:pt x="90" y="58"/>
                </a:cubicBezTo>
                <a:cubicBezTo>
                  <a:pt x="91" y="58"/>
                  <a:pt x="91" y="59"/>
                  <a:pt x="91" y="60"/>
                </a:cubicBezTo>
                <a:lnTo>
                  <a:pt x="91" y="66"/>
                </a:lnTo>
                <a:close/>
                <a:moveTo>
                  <a:pt x="128" y="118"/>
                </a:moveTo>
                <a:cubicBezTo>
                  <a:pt x="128" y="118"/>
                  <a:pt x="128" y="118"/>
                  <a:pt x="128" y="118"/>
                </a:cubicBezTo>
                <a:cubicBezTo>
                  <a:pt x="116" y="118"/>
                  <a:pt x="116" y="118"/>
                  <a:pt x="116" y="118"/>
                </a:cubicBezTo>
                <a:cubicBezTo>
                  <a:pt x="116" y="98"/>
                  <a:pt x="116" y="98"/>
                  <a:pt x="116" y="98"/>
                </a:cubicBezTo>
                <a:cubicBezTo>
                  <a:pt x="128" y="98"/>
                  <a:pt x="128" y="98"/>
                  <a:pt x="128" y="98"/>
                </a:cubicBezTo>
                <a:lnTo>
                  <a:pt x="128" y="118"/>
                </a:lnTo>
                <a:close/>
                <a:moveTo>
                  <a:pt x="128" y="88"/>
                </a:moveTo>
                <a:cubicBezTo>
                  <a:pt x="116" y="88"/>
                  <a:pt x="116" y="88"/>
                  <a:pt x="116" y="88"/>
                </a:cubicBezTo>
                <a:cubicBezTo>
                  <a:pt x="116" y="73"/>
                  <a:pt x="116" y="73"/>
                  <a:pt x="116" y="73"/>
                </a:cubicBezTo>
                <a:cubicBezTo>
                  <a:pt x="128" y="73"/>
                  <a:pt x="128" y="73"/>
                  <a:pt x="128" y="73"/>
                </a:cubicBezTo>
                <a:lnTo>
                  <a:pt x="128" y="88"/>
                </a:lnTo>
                <a:close/>
                <a:moveTo>
                  <a:pt x="128" y="63"/>
                </a:moveTo>
                <a:cubicBezTo>
                  <a:pt x="116" y="63"/>
                  <a:pt x="116" y="63"/>
                  <a:pt x="116" y="63"/>
                </a:cubicBezTo>
                <a:cubicBezTo>
                  <a:pt x="116" y="47"/>
                  <a:pt x="116" y="47"/>
                  <a:pt x="116" y="47"/>
                </a:cubicBezTo>
                <a:cubicBezTo>
                  <a:pt x="128" y="47"/>
                  <a:pt x="128" y="47"/>
                  <a:pt x="128" y="47"/>
                </a:cubicBezTo>
                <a:lnTo>
                  <a:pt x="128" y="63"/>
                </a:lnTo>
                <a:close/>
                <a:moveTo>
                  <a:pt x="128" y="38"/>
                </a:moveTo>
                <a:cubicBezTo>
                  <a:pt x="116" y="38"/>
                  <a:pt x="116" y="38"/>
                  <a:pt x="116" y="38"/>
                </a:cubicBezTo>
                <a:cubicBezTo>
                  <a:pt x="116" y="24"/>
                  <a:pt x="116" y="24"/>
                  <a:pt x="116" y="24"/>
                </a:cubicBezTo>
                <a:cubicBezTo>
                  <a:pt x="128" y="24"/>
                  <a:pt x="128" y="24"/>
                  <a:pt x="128" y="24"/>
                </a:cubicBezTo>
                <a:cubicBezTo>
                  <a:pt x="128" y="24"/>
                  <a:pt x="128" y="24"/>
                  <a:pt x="128" y="25"/>
                </a:cubicBezTo>
                <a:lnTo>
                  <a:pt x="128" y="38"/>
                </a:lnTo>
                <a:close/>
                <a:moveTo>
                  <a:pt x="67" y="120"/>
                </a:moveTo>
                <a:cubicBezTo>
                  <a:pt x="56" y="120"/>
                  <a:pt x="47" y="129"/>
                  <a:pt x="47" y="140"/>
                </a:cubicBezTo>
                <a:cubicBezTo>
                  <a:pt x="47" y="151"/>
                  <a:pt x="56" y="160"/>
                  <a:pt x="67" y="160"/>
                </a:cubicBezTo>
                <a:cubicBezTo>
                  <a:pt x="78" y="160"/>
                  <a:pt x="87" y="151"/>
                  <a:pt x="87" y="140"/>
                </a:cubicBezTo>
                <a:cubicBezTo>
                  <a:pt x="87" y="129"/>
                  <a:pt x="78" y="120"/>
                  <a:pt x="67" y="120"/>
                </a:cubicBezTo>
                <a:close/>
                <a:moveTo>
                  <a:pt x="79" y="143"/>
                </a:moveTo>
                <a:cubicBezTo>
                  <a:pt x="71" y="143"/>
                  <a:pt x="71" y="143"/>
                  <a:pt x="71" y="143"/>
                </a:cubicBezTo>
                <a:cubicBezTo>
                  <a:pt x="71" y="151"/>
                  <a:pt x="71" y="151"/>
                  <a:pt x="71" y="151"/>
                </a:cubicBezTo>
                <a:cubicBezTo>
                  <a:pt x="64" y="151"/>
                  <a:pt x="64" y="151"/>
                  <a:pt x="64" y="151"/>
                </a:cubicBezTo>
                <a:cubicBezTo>
                  <a:pt x="64" y="143"/>
                  <a:pt x="64" y="143"/>
                  <a:pt x="64" y="143"/>
                </a:cubicBezTo>
                <a:cubicBezTo>
                  <a:pt x="56" y="143"/>
                  <a:pt x="56" y="143"/>
                  <a:pt x="56" y="143"/>
                </a:cubicBezTo>
                <a:cubicBezTo>
                  <a:pt x="56" y="136"/>
                  <a:pt x="56" y="136"/>
                  <a:pt x="56" y="136"/>
                </a:cubicBezTo>
                <a:cubicBezTo>
                  <a:pt x="64" y="136"/>
                  <a:pt x="64" y="136"/>
                  <a:pt x="64" y="136"/>
                </a:cubicBezTo>
                <a:cubicBezTo>
                  <a:pt x="64" y="128"/>
                  <a:pt x="64" y="128"/>
                  <a:pt x="64" y="128"/>
                </a:cubicBezTo>
                <a:cubicBezTo>
                  <a:pt x="71" y="128"/>
                  <a:pt x="71" y="128"/>
                  <a:pt x="71" y="128"/>
                </a:cubicBezTo>
                <a:cubicBezTo>
                  <a:pt x="71" y="136"/>
                  <a:pt x="71" y="136"/>
                  <a:pt x="71" y="136"/>
                </a:cubicBezTo>
                <a:cubicBezTo>
                  <a:pt x="79" y="136"/>
                  <a:pt x="79" y="136"/>
                  <a:pt x="79" y="136"/>
                </a:cubicBezTo>
                <a:lnTo>
                  <a:pt x="79" y="14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316">
            <a:extLst>
              <a:ext uri="{FF2B5EF4-FFF2-40B4-BE49-F238E27FC236}">
                <a16:creationId xmlns:a16="http://schemas.microsoft.com/office/drawing/2014/main" id="{7F044E7F-4C2E-4F02-A77E-991ECD77BF37}"/>
              </a:ext>
            </a:extLst>
          </p:cNvPr>
          <p:cNvSpPr>
            <a:spLocks noEditPoints="1"/>
          </p:cNvSpPr>
          <p:nvPr/>
        </p:nvSpPr>
        <p:spPr bwMode="auto">
          <a:xfrm>
            <a:off x="8142801" y="4502511"/>
            <a:ext cx="449976" cy="385295"/>
          </a:xfrm>
          <a:custGeom>
            <a:avLst/>
            <a:gdLst>
              <a:gd name="T0" fmla="*/ 80 w 160"/>
              <a:gd name="T1" fmla="*/ 52 h 137"/>
              <a:gd name="T2" fmla="*/ 95 w 160"/>
              <a:gd name="T3" fmla="*/ 40 h 137"/>
              <a:gd name="T4" fmla="*/ 77 w 160"/>
              <a:gd name="T5" fmla="*/ 40 h 137"/>
              <a:gd name="T6" fmla="*/ 77 w 160"/>
              <a:gd name="T7" fmla="*/ 22 h 137"/>
              <a:gd name="T8" fmla="*/ 65 w 160"/>
              <a:gd name="T9" fmla="*/ 37 h 137"/>
              <a:gd name="T10" fmla="*/ 80 w 160"/>
              <a:gd name="T11" fmla="*/ 52 h 137"/>
              <a:gd name="T12" fmla="*/ 142 w 160"/>
              <a:gd name="T13" fmla="*/ 19 h 137"/>
              <a:gd name="T14" fmla="*/ 121 w 160"/>
              <a:gd name="T15" fmla="*/ 19 h 137"/>
              <a:gd name="T16" fmla="*/ 121 w 160"/>
              <a:gd name="T17" fmla="*/ 6 h 137"/>
              <a:gd name="T18" fmla="*/ 115 w 160"/>
              <a:gd name="T19" fmla="*/ 0 h 137"/>
              <a:gd name="T20" fmla="*/ 45 w 160"/>
              <a:gd name="T21" fmla="*/ 0 h 137"/>
              <a:gd name="T22" fmla="*/ 38 w 160"/>
              <a:gd name="T23" fmla="*/ 6 h 137"/>
              <a:gd name="T24" fmla="*/ 38 w 160"/>
              <a:gd name="T25" fmla="*/ 19 h 137"/>
              <a:gd name="T26" fmla="*/ 17 w 160"/>
              <a:gd name="T27" fmla="*/ 19 h 137"/>
              <a:gd name="T28" fmla="*/ 0 w 160"/>
              <a:gd name="T29" fmla="*/ 36 h 137"/>
              <a:gd name="T30" fmla="*/ 0 w 160"/>
              <a:gd name="T31" fmla="*/ 120 h 137"/>
              <a:gd name="T32" fmla="*/ 17 w 160"/>
              <a:gd name="T33" fmla="*/ 137 h 137"/>
              <a:gd name="T34" fmla="*/ 142 w 160"/>
              <a:gd name="T35" fmla="*/ 137 h 137"/>
              <a:gd name="T36" fmla="*/ 160 w 160"/>
              <a:gd name="T37" fmla="*/ 120 h 137"/>
              <a:gd name="T38" fmla="*/ 160 w 160"/>
              <a:gd name="T39" fmla="*/ 36 h 137"/>
              <a:gd name="T40" fmla="*/ 142 w 160"/>
              <a:gd name="T41" fmla="*/ 19 h 137"/>
              <a:gd name="T42" fmla="*/ 80 w 160"/>
              <a:gd name="T43" fmla="*/ 15 h 137"/>
              <a:gd name="T44" fmla="*/ 102 w 160"/>
              <a:gd name="T45" fmla="*/ 37 h 137"/>
              <a:gd name="T46" fmla="*/ 80 w 160"/>
              <a:gd name="T47" fmla="*/ 59 h 137"/>
              <a:gd name="T48" fmla="*/ 58 w 160"/>
              <a:gd name="T49" fmla="*/ 37 h 137"/>
              <a:gd name="T50" fmla="*/ 80 w 160"/>
              <a:gd name="T51" fmla="*/ 15 h 137"/>
              <a:gd name="T52" fmla="*/ 13 w 160"/>
              <a:gd name="T53" fmla="*/ 36 h 137"/>
              <a:gd name="T54" fmla="*/ 17 w 160"/>
              <a:gd name="T55" fmla="*/ 33 h 137"/>
              <a:gd name="T56" fmla="*/ 38 w 160"/>
              <a:gd name="T57" fmla="*/ 33 h 137"/>
              <a:gd name="T58" fmla="*/ 38 w 160"/>
              <a:gd name="T59" fmla="*/ 53 h 137"/>
              <a:gd name="T60" fmla="*/ 13 w 160"/>
              <a:gd name="T61" fmla="*/ 38 h 137"/>
              <a:gd name="T62" fmla="*/ 13 w 160"/>
              <a:gd name="T63" fmla="*/ 36 h 137"/>
              <a:gd name="T64" fmla="*/ 146 w 160"/>
              <a:gd name="T65" fmla="*/ 120 h 137"/>
              <a:gd name="T66" fmla="*/ 142 w 160"/>
              <a:gd name="T67" fmla="*/ 123 h 137"/>
              <a:gd name="T68" fmla="*/ 17 w 160"/>
              <a:gd name="T69" fmla="*/ 123 h 137"/>
              <a:gd name="T70" fmla="*/ 13 w 160"/>
              <a:gd name="T71" fmla="*/ 120 h 137"/>
              <a:gd name="T72" fmla="*/ 13 w 160"/>
              <a:gd name="T73" fmla="*/ 49 h 137"/>
              <a:gd name="T74" fmla="*/ 82 w 160"/>
              <a:gd name="T75" fmla="*/ 89 h 137"/>
              <a:gd name="T76" fmla="*/ 146 w 160"/>
              <a:gd name="T77" fmla="*/ 50 h 137"/>
              <a:gd name="T78" fmla="*/ 146 w 160"/>
              <a:gd name="T79" fmla="*/ 120 h 137"/>
              <a:gd name="T80" fmla="*/ 146 w 160"/>
              <a:gd name="T81" fmla="*/ 39 h 137"/>
              <a:gd name="T82" fmla="*/ 121 w 160"/>
              <a:gd name="T83" fmla="*/ 54 h 137"/>
              <a:gd name="T84" fmla="*/ 121 w 160"/>
              <a:gd name="T85" fmla="*/ 33 h 137"/>
              <a:gd name="T86" fmla="*/ 142 w 160"/>
              <a:gd name="T87" fmla="*/ 33 h 137"/>
              <a:gd name="T88" fmla="*/ 146 w 160"/>
              <a:gd name="T89" fmla="*/ 36 h 137"/>
              <a:gd name="T90" fmla="*/ 146 w 160"/>
              <a:gd name="T91" fmla="*/ 39 h 137"/>
              <a:gd name="T92" fmla="*/ 83 w 160"/>
              <a:gd name="T93" fmla="*/ 22 h 137"/>
              <a:gd name="T94" fmla="*/ 83 w 160"/>
              <a:gd name="T95" fmla="*/ 33 h 137"/>
              <a:gd name="T96" fmla="*/ 95 w 160"/>
              <a:gd name="T97" fmla="*/ 33 h 137"/>
              <a:gd name="T98" fmla="*/ 83 w 160"/>
              <a:gd name="T99" fmla="*/ 2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137">
                <a:moveTo>
                  <a:pt x="80" y="52"/>
                </a:moveTo>
                <a:cubicBezTo>
                  <a:pt x="88" y="52"/>
                  <a:pt x="94" y="47"/>
                  <a:pt x="95" y="40"/>
                </a:cubicBezTo>
                <a:cubicBezTo>
                  <a:pt x="77" y="40"/>
                  <a:pt x="77" y="40"/>
                  <a:pt x="77" y="40"/>
                </a:cubicBezTo>
                <a:cubicBezTo>
                  <a:pt x="77" y="22"/>
                  <a:pt x="77" y="22"/>
                  <a:pt x="77" y="22"/>
                </a:cubicBezTo>
                <a:cubicBezTo>
                  <a:pt x="70" y="23"/>
                  <a:pt x="65" y="29"/>
                  <a:pt x="65" y="37"/>
                </a:cubicBezTo>
                <a:cubicBezTo>
                  <a:pt x="65" y="45"/>
                  <a:pt x="72" y="52"/>
                  <a:pt x="80" y="52"/>
                </a:cubicBezTo>
                <a:close/>
                <a:moveTo>
                  <a:pt x="142" y="19"/>
                </a:moveTo>
                <a:cubicBezTo>
                  <a:pt x="121" y="19"/>
                  <a:pt x="121" y="19"/>
                  <a:pt x="121" y="19"/>
                </a:cubicBezTo>
                <a:cubicBezTo>
                  <a:pt x="121" y="6"/>
                  <a:pt x="121" y="6"/>
                  <a:pt x="121" y="6"/>
                </a:cubicBezTo>
                <a:cubicBezTo>
                  <a:pt x="121" y="3"/>
                  <a:pt x="118" y="0"/>
                  <a:pt x="115" y="0"/>
                </a:cubicBezTo>
                <a:cubicBezTo>
                  <a:pt x="45" y="0"/>
                  <a:pt x="45" y="0"/>
                  <a:pt x="45" y="0"/>
                </a:cubicBezTo>
                <a:cubicBezTo>
                  <a:pt x="41" y="0"/>
                  <a:pt x="38" y="3"/>
                  <a:pt x="38" y="6"/>
                </a:cubicBezTo>
                <a:cubicBezTo>
                  <a:pt x="38" y="19"/>
                  <a:pt x="38" y="19"/>
                  <a:pt x="38" y="19"/>
                </a:cubicBezTo>
                <a:cubicBezTo>
                  <a:pt x="17" y="19"/>
                  <a:pt x="17" y="19"/>
                  <a:pt x="17" y="19"/>
                </a:cubicBezTo>
                <a:cubicBezTo>
                  <a:pt x="7" y="19"/>
                  <a:pt x="0" y="27"/>
                  <a:pt x="0" y="36"/>
                </a:cubicBezTo>
                <a:cubicBezTo>
                  <a:pt x="0" y="120"/>
                  <a:pt x="0" y="120"/>
                  <a:pt x="0" y="120"/>
                </a:cubicBezTo>
                <a:cubicBezTo>
                  <a:pt x="0" y="129"/>
                  <a:pt x="7" y="137"/>
                  <a:pt x="17" y="137"/>
                </a:cubicBezTo>
                <a:cubicBezTo>
                  <a:pt x="142" y="137"/>
                  <a:pt x="142" y="137"/>
                  <a:pt x="142" y="137"/>
                </a:cubicBezTo>
                <a:cubicBezTo>
                  <a:pt x="152" y="137"/>
                  <a:pt x="160" y="129"/>
                  <a:pt x="160" y="120"/>
                </a:cubicBezTo>
                <a:cubicBezTo>
                  <a:pt x="160" y="36"/>
                  <a:pt x="160" y="36"/>
                  <a:pt x="160" y="36"/>
                </a:cubicBezTo>
                <a:cubicBezTo>
                  <a:pt x="160" y="27"/>
                  <a:pt x="152" y="19"/>
                  <a:pt x="142" y="19"/>
                </a:cubicBezTo>
                <a:close/>
                <a:moveTo>
                  <a:pt x="80" y="15"/>
                </a:moveTo>
                <a:cubicBezTo>
                  <a:pt x="92" y="15"/>
                  <a:pt x="102" y="24"/>
                  <a:pt x="102" y="37"/>
                </a:cubicBezTo>
                <a:cubicBezTo>
                  <a:pt x="102" y="49"/>
                  <a:pt x="92" y="59"/>
                  <a:pt x="80" y="59"/>
                </a:cubicBezTo>
                <a:cubicBezTo>
                  <a:pt x="68" y="59"/>
                  <a:pt x="58" y="49"/>
                  <a:pt x="58" y="37"/>
                </a:cubicBezTo>
                <a:cubicBezTo>
                  <a:pt x="58" y="24"/>
                  <a:pt x="68" y="15"/>
                  <a:pt x="80" y="15"/>
                </a:cubicBezTo>
                <a:close/>
                <a:moveTo>
                  <a:pt x="13" y="36"/>
                </a:moveTo>
                <a:cubicBezTo>
                  <a:pt x="13" y="34"/>
                  <a:pt x="15" y="33"/>
                  <a:pt x="17" y="33"/>
                </a:cubicBezTo>
                <a:cubicBezTo>
                  <a:pt x="38" y="33"/>
                  <a:pt x="38" y="33"/>
                  <a:pt x="38" y="33"/>
                </a:cubicBezTo>
                <a:cubicBezTo>
                  <a:pt x="38" y="53"/>
                  <a:pt x="38" y="53"/>
                  <a:pt x="38" y="53"/>
                </a:cubicBezTo>
                <a:cubicBezTo>
                  <a:pt x="13" y="38"/>
                  <a:pt x="13" y="38"/>
                  <a:pt x="13" y="38"/>
                </a:cubicBezTo>
                <a:lnTo>
                  <a:pt x="13" y="36"/>
                </a:lnTo>
                <a:close/>
                <a:moveTo>
                  <a:pt x="146" y="120"/>
                </a:moveTo>
                <a:cubicBezTo>
                  <a:pt x="146" y="122"/>
                  <a:pt x="144" y="123"/>
                  <a:pt x="142" y="123"/>
                </a:cubicBezTo>
                <a:cubicBezTo>
                  <a:pt x="17" y="123"/>
                  <a:pt x="17" y="123"/>
                  <a:pt x="17" y="123"/>
                </a:cubicBezTo>
                <a:cubicBezTo>
                  <a:pt x="15" y="123"/>
                  <a:pt x="13" y="122"/>
                  <a:pt x="13" y="120"/>
                </a:cubicBezTo>
                <a:cubicBezTo>
                  <a:pt x="13" y="49"/>
                  <a:pt x="13" y="49"/>
                  <a:pt x="13" y="49"/>
                </a:cubicBezTo>
                <a:cubicBezTo>
                  <a:pt x="82" y="89"/>
                  <a:pt x="82" y="89"/>
                  <a:pt x="82" y="89"/>
                </a:cubicBezTo>
                <a:cubicBezTo>
                  <a:pt x="146" y="50"/>
                  <a:pt x="146" y="50"/>
                  <a:pt x="146" y="50"/>
                </a:cubicBezTo>
                <a:lnTo>
                  <a:pt x="146" y="120"/>
                </a:lnTo>
                <a:close/>
                <a:moveTo>
                  <a:pt x="146" y="39"/>
                </a:moveTo>
                <a:cubicBezTo>
                  <a:pt x="121" y="54"/>
                  <a:pt x="121" y="54"/>
                  <a:pt x="121" y="54"/>
                </a:cubicBezTo>
                <a:cubicBezTo>
                  <a:pt x="121" y="33"/>
                  <a:pt x="121" y="33"/>
                  <a:pt x="121" y="33"/>
                </a:cubicBezTo>
                <a:cubicBezTo>
                  <a:pt x="142" y="33"/>
                  <a:pt x="142" y="33"/>
                  <a:pt x="142" y="33"/>
                </a:cubicBezTo>
                <a:cubicBezTo>
                  <a:pt x="144" y="33"/>
                  <a:pt x="146" y="34"/>
                  <a:pt x="146" y="36"/>
                </a:cubicBezTo>
                <a:lnTo>
                  <a:pt x="146" y="39"/>
                </a:lnTo>
                <a:close/>
                <a:moveTo>
                  <a:pt x="83" y="22"/>
                </a:moveTo>
                <a:cubicBezTo>
                  <a:pt x="83" y="33"/>
                  <a:pt x="83" y="33"/>
                  <a:pt x="83" y="33"/>
                </a:cubicBezTo>
                <a:cubicBezTo>
                  <a:pt x="95" y="33"/>
                  <a:pt x="95" y="33"/>
                  <a:pt x="95" y="33"/>
                </a:cubicBezTo>
                <a:cubicBezTo>
                  <a:pt x="94" y="27"/>
                  <a:pt x="89" y="23"/>
                  <a:pt x="83" y="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317">
            <a:extLst>
              <a:ext uri="{FF2B5EF4-FFF2-40B4-BE49-F238E27FC236}">
                <a16:creationId xmlns:a16="http://schemas.microsoft.com/office/drawing/2014/main" id="{F0D2A339-F889-48B8-AC4F-C95DBFDA5062}"/>
              </a:ext>
            </a:extLst>
          </p:cNvPr>
          <p:cNvSpPr>
            <a:spLocks noEditPoints="1"/>
          </p:cNvSpPr>
          <p:nvPr/>
        </p:nvSpPr>
        <p:spPr bwMode="auto">
          <a:xfrm>
            <a:off x="10402553" y="2732110"/>
            <a:ext cx="449976" cy="343108"/>
          </a:xfrm>
          <a:custGeom>
            <a:avLst/>
            <a:gdLst>
              <a:gd name="T0" fmla="*/ 81 w 160"/>
              <a:gd name="T1" fmla="*/ 101 h 122"/>
              <a:gd name="T2" fmla="*/ 71 w 160"/>
              <a:gd name="T3" fmla="*/ 116 h 122"/>
              <a:gd name="T4" fmla="*/ 82 w 160"/>
              <a:gd name="T5" fmla="*/ 122 h 122"/>
              <a:gd name="T6" fmla="*/ 86 w 160"/>
              <a:gd name="T7" fmla="*/ 101 h 122"/>
              <a:gd name="T8" fmla="*/ 81 w 160"/>
              <a:gd name="T9" fmla="*/ 101 h 122"/>
              <a:gd name="T10" fmla="*/ 80 w 160"/>
              <a:gd name="T11" fmla="*/ 96 h 122"/>
              <a:gd name="T12" fmla="*/ 132 w 160"/>
              <a:gd name="T13" fmla="*/ 29 h 122"/>
              <a:gd name="T14" fmla="*/ 90 w 160"/>
              <a:gd name="T15" fmla="*/ 101 h 122"/>
              <a:gd name="T16" fmla="*/ 144 w 160"/>
              <a:gd name="T17" fmla="*/ 62 h 122"/>
              <a:gd name="T18" fmla="*/ 160 w 160"/>
              <a:gd name="T19" fmla="*/ 13 h 122"/>
              <a:gd name="T20" fmla="*/ 80 w 160"/>
              <a:gd name="T21" fmla="*/ 96 h 122"/>
              <a:gd name="T22" fmla="*/ 56 w 160"/>
              <a:gd name="T23" fmla="*/ 63 h 122"/>
              <a:gd name="T24" fmla="*/ 29 w 160"/>
              <a:gd name="T25" fmla="*/ 63 h 122"/>
              <a:gd name="T26" fmla="*/ 26 w 160"/>
              <a:gd name="T27" fmla="*/ 65 h 122"/>
              <a:gd name="T28" fmla="*/ 26 w 160"/>
              <a:gd name="T29" fmla="*/ 71 h 122"/>
              <a:gd name="T30" fmla="*/ 29 w 160"/>
              <a:gd name="T31" fmla="*/ 73 h 122"/>
              <a:gd name="T32" fmla="*/ 57 w 160"/>
              <a:gd name="T33" fmla="*/ 73 h 122"/>
              <a:gd name="T34" fmla="*/ 56 w 160"/>
              <a:gd name="T35" fmla="*/ 63 h 122"/>
              <a:gd name="T36" fmla="*/ 29 w 160"/>
              <a:gd name="T37" fmla="*/ 47 h 122"/>
              <a:gd name="T38" fmla="*/ 26 w 160"/>
              <a:gd name="T39" fmla="*/ 49 h 122"/>
              <a:gd name="T40" fmla="*/ 26 w 160"/>
              <a:gd name="T41" fmla="*/ 55 h 122"/>
              <a:gd name="T42" fmla="*/ 29 w 160"/>
              <a:gd name="T43" fmla="*/ 57 h 122"/>
              <a:gd name="T44" fmla="*/ 56 w 160"/>
              <a:gd name="T45" fmla="*/ 57 h 122"/>
              <a:gd name="T46" fmla="*/ 58 w 160"/>
              <a:gd name="T47" fmla="*/ 47 h 122"/>
              <a:gd name="T48" fmla="*/ 29 w 160"/>
              <a:gd name="T49" fmla="*/ 47 h 122"/>
              <a:gd name="T50" fmla="*/ 11 w 160"/>
              <a:gd name="T51" fmla="*/ 17 h 122"/>
              <a:gd name="T52" fmla="*/ 81 w 160"/>
              <a:gd name="T53" fmla="*/ 17 h 122"/>
              <a:gd name="T54" fmla="*/ 102 w 160"/>
              <a:gd name="T55" fmla="*/ 6 h 122"/>
              <a:gd name="T56" fmla="*/ 11 w 160"/>
              <a:gd name="T57" fmla="*/ 6 h 122"/>
              <a:gd name="T58" fmla="*/ 0 w 160"/>
              <a:gd name="T59" fmla="*/ 17 h 122"/>
              <a:gd name="T60" fmla="*/ 0 w 160"/>
              <a:gd name="T61" fmla="*/ 106 h 122"/>
              <a:gd name="T62" fmla="*/ 11 w 160"/>
              <a:gd name="T63" fmla="*/ 116 h 122"/>
              <a:gd name="T64" fmla="*/ 58 w 160"/>
              <a:gd name="T65" fmla="*/ 116 h 122"/>
              <a:gd name="T66" fmla="*/ 62 w 160"/>
              <a:gd name="T67" fmla="*/ 106 h 122"/>
              <a:gd name="T68" fmla="*/ 11 w 160"/>
              <a:gd name="T69" fmla="*/ 106 h 122"/>
              <a:gd name="T70" fmla="*/ 11 w 160"/>
              <a:gd name="T71" fmla="*/ 17 h 122"/>
              <a:gd name="T72" fmla="*/ 29 w 160"/>
              <a:gd name="T73" fmla="*/ 79 h 122"/>
              <a:gd name="T74" fmla="*/ 26 w 160"/>
              <a:gd name="T75" fmla="*/ 82 h 122"/>
              <a:gd name="T76" fmla="*/ 26 w 160"/>
              <a:gd name="T77" fmla="*/ 87 h 122"/>
              <a:gd name="T78" fmla="*/ 29 w 160"/>
              <a:gd name="T79" fmla="*/ 89 h 122"/>
              <a:gd name="T80" fmla="*/ 34 w 160"/>
              <a:gd name="T81" fmla="*/ 89 h 122"/>
              <a:gd name="T82" fmla="*/ 37 w 160"/>
              <a:gd name="T83" fmla="*/ 87 h 122"/>
              <a:gd name="T84" fmla="*/ 37 w 160"/>
              <a:gd name="T85" fmla="*/ 82 h 122"/>
              <a:gd name="T86" fmla="*/ 34 w 160"/>
              <a:gd name="T87" fmla="*/ 79 h 122"/>
              <a:gd name="T88" fmla="*/ 29 w 160"/>
              <a:gd name="T89" fmla="*/ 79 h 122"/>
              <a:gd name="T90" fmla="*/ 29 w 160"/>
              <a:gd name="T91" fmla="*/ 41 h 122"/>
              <a:gd name="T92" fmla="*/ 46 w 160"/>
              <a:gd name="T93" fmla="*/ 41 h 122"/>
              <a:gd name="T94" fmla="*/ 48 w 160"/>
              <a:gd name="T95" fmla="*/ 39 h 122"/>
              <a:gd name="T96" fmla="*/ 48 w 160"/>
              <a:gd name="T97" fmla="*/ 33 h 122"/>
              <a:gd name="T98" fmla="*/ 46 w 160"/>
              <a:gd name="T99" fmla="*/ 31 h 122"/>
              <a:gd name="T100" fmla="*/ 29 w 160"/>
              <a:gd name="T101" fmla="*/ 31 h 122"/>
              <a:gd name="T102" fmla="*/ 26 w 160"/>
              <a:gd name="T103" fmla="*/ 33 h 122"/>
              <a:gd name="T104" fmla="*/ 26 w 160"/>
              <a:gd name="T105" fmla="*/ 39 h 122"/>
              <a:gd name="T106" fmla="*/ 29 w 160"/>
              <a:gd name="T107" fmla="*/ 4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 h="122">
                <a:moveTo>
                  <a:pt x="81" y="101"/>
                </a:moveTo>
                <a:cubicBezTo>
                  <a:pt x="80" y="102"/>
                  <a:pt x="74" y="107"/>
                  <a:pt x="71" y="116"/>
                </a:cubicBezTo>
                <a:cubicBezTo>
                  <a:pt x="71" y="116"/>
                  <a:pt x="79" y="122"/>
                  <a:pt x="82" y="122"/>
                </a:cubicBezTo>
                <a:cubicBezTo>
                  <a:pt x="82" y="122"/>
                  <a:pt x="82" y="111"/>
                  <a:pt x="86" y="101"/>
                </a:cubicBezTo>
                <a:cubicBezTo>
                  <a:pt x="86" y="100"/>
                  <a:pt x="83" y="100"/>
                  <a:pt x="81" y="101"/>
                </a:cubicBezTo>
                <a:close/>
                <a:moveTo>
                  <a:pt x="80" y="96"/>
                </a:moveTo>
                <a:cubicBezTo>
                  <a:pt x="87" y="79"/>
                  <a:pt x="103" y="42"/>
                  <a:pt x="132" y="29"/>
                </a:cubicBezTo>
                <a:cubicBezTo>
                  <a:pt x="109" y="49"/>
                  <a:pt x="93" y="82"/>
                  <a:pt x="90" y="101"/>
                </a:cubicBezTo>
                <a:cubicBezTo>
                  <a:pt x="111" y="110"/>
                  <a:pt x="138" y="88"/>
                  <a:pt x="144" y="62"/>
                </a:cubicBezTo>
                <a:cubicBezTo>
                  <a:pt x="149" y="36"/>
                  <a:pt x="156" y="23"/>
                  <a:pt x="160" y="13"/>
                </a:cubicBezTo>
                <a:cubicBezTo>
                  <a:pt x="92" y="0"/>
                  <a:pt x="45" y="58"/>
                  <a:pt x="80" y="96"/>
                </a:cubicBezTo>
                <a:close/>
                <a:moveTo>
                  <a:pt x="56" y="63"/>
                </a:moveTo>
                <a:cubicBezTo>
                  <a:pt x="29" y="63"/>
                  <a:pt x="29" y="63"/>
                  <a:pt x="29" y="63"/>
                </a:cubicBezTo>
                <a:cubicBezTo>
                  <a:pt x="27" y="63"/>
                  <a:pt x="26" y="64"/>
                  <a:pt x="26" y="65"/>
                </a:cubicBezTo>
                <a:cubicBezTo>
                  <a:pt x="26" y="71"/>
                  <a:pt x="26" y="71"/>
                  <a:pt x="26" y="71"/>
                </a:cubicBezTo>
                <a:cubicBezTo>
                  <a:pt x="26" y="72"/>
                  <a:pt x="27" y="73"/>
                  <a:pt x="29" y="73"/>
                </a:cubicBezTo>
                <a:cubicBezTo>
                  <a:pt x="57" y="73"/>
                  <a:pt x="57" y="73"/>
                  <a:pt x="57" y="73"/>
                </a:cubicBezTo>
                <a:cubicBezTo>
                  <a:pt x="57" y="70"/>
                  <a:pt x="56" y="66"/>
                  <a:pt x="56" y="63"/>
                </a:cubicBezTo>
                <a:close/>
                <a:moveTo>
                  <a:pt x="29" y="47"/>
                </a:moveTo>
                <a:cubicBezTo>
                  <a:pt x="27" y="47"/>
                  <a:pt x="26" y="48"/>
                  <a:pt x="26" y="49"/>
                </a:cubicBezTo>
                <a:cubicBezTo>
                  <a:pt x="26" y="55"/>
                  <a:pt x="26" y="55"/>
                  <a:pt x="26" y="55"/>
                </a:cubicBezTo>
                <a:cubicBezTo>
                  <a:pt x="26" y="56"/>
                  <a:pt x="27" y="57"/>
                  <a:pt x="29" y="57"/>
                </a:cubicBezTo>
                <a:cubicBezTo>
                  <a:pt x="56" y="57"/>
                  <a:pt x="56" y="57"/>
                  <a:pt x="56" y="57"/>
                </a:cubicBezTo>
                <a:cubicBezTo>
                  <a:pt x="56" y="54"/>
                  <a:pt x="57" y="50"/>
                  <a:pt x="58" y="47"/>
                </a:cubicBezTo>
                <a:lnTo>
                  <a:pt x="29" y="47"/>
                </a:lnTo>
                <a:close/>
                <a:moveTo>
                  <a:pt x="11" y="17"/>
                </a:moveTo>
                <a:cubicBezTo>
                  <a:pt x="81" y="17"/>
                  <a:pt x="81" y="17"/>
                  <a:pt x="81" y="17"/>
                </a:cubicBezTo>
                <a:cubicBezTo>
                  <a:pt x="88" y="12"/>
                  <a:pt x="95" y="9"/>
                  <a:pt x="102" y="6"/>
                </a:cubicBezTo>
                <a:cubicBezTo>
                  <a:pt x="11" y="6"/>
                  <a:pt x="11" y="6"/>
                  <a:pt x="11" y="6"/>
                </a:cubicBezTo>
                <a:cubicBezTo>
                  <a:pt x="5" y="6"/>
                  <a:pt x="0" y="11"/>
                  <a:pt x="0" y="17"/>
                </a:cubicBezTo>
                <a:cubicBezTo>
                  <a:pt x="0" y="106"/>
                  <a:pt x="0" y="106"/>
                  <a:pt x="0" y="106"/>
                </a:cubicBezTo>
                <a:cubicBezTo>
                  <a:pt x="0" y="112"/>
                  <a:pt x="5" y="116"/>
                  <a:pt x="11" y="116"/>
                </a:cubicBezTo>
                <a:cubicBezTo>
                  <a:pt x="58" y="116"/>
                  <a:pt x="58" y="116"/>
                  <a:pt x="58" y="116"/>
                </a:cubicBezTo>
                <a:cubicBezTo>
                  <a:pt x="58" y="113"/>
                  <a:pt x="60" y="110"/>
                  <a:pt x="62" y="106"/>
                </a:cubicBezTo>
                <a:cubicBezTo>
                  <a:pt x="11" y="106"/>
                  <a:pt x="11" y="106"/>
                  <a:pt x="11" y="106"/>
                </a:cubicBezTo>
                <a:lnTo>
                  <a:pt x="11" y="17"/>
                </a:lnTo>
                <a:close/>
                <a:moveTo>
                  <a:pt x="29" y="79"/>
                </a:moveTo>
                <a:cubicBezTo>
                  <a:pt x="27" y="79"/>
                  <a:pt x="26" y="80"/>
                  <a:pt x="26" y="82"/>
                </a:cubicBezTo>
                <a:cubicBezTo>
                  <a:pt x="26" y="87"/>
                  <a:pt x="26" y="87"/>
                  <a:pt x="26" y="87"/>
                </a:cubicBezTo>
                <a:cubicBezTo>
                  <a:pt x="26" y="88"/>
                  <a:pt x="27" y="89"/>
                  <a:pt x="29" y="89"/>
                </a:cubicBezTo>
                <a:cubicBezTo>
                  <a:pt x="34" y="89"/>
                  <a:pt x="34" y="89"/>
                  <a:pt x="34" y="89"/>
                </a:cubicBezTo>
                <a:cubicBezTo>
                  <a:pt x="36" y="89"/>
                  <a:pt x="37" y="88"/>
                  <a:pt x="37" y="87"/>
                </a:cubicBezTo>
                <a:cubicBezTo>
                  <a:pt x="37" y="82"/>
                  <a:pt x="37" y="82"/>
                  <a:pt x="37" y="82"/>
                </a:cubicBezTo>
                <a:cubicBezTo>
                  <a:pt x="37" y="80"/>
                  <a:pt x="36" y="79"/>
                  <a:pt x="34" y="79"/>
                </a:cubicBezTo>
                <a:lnTo>
                  <a:pt x="29" y="79"/>
                </a:lnTo>
                <a:close/>
                <a:moveTo>
                  <a:pt x="29" y="41"/>
                </a:moveTo>
                <a:cubicBezTo>
                  <a:pt x="46" y="41"/>
                  <a:pt x="46" y="41"/>
                  <a:pt x="46" y="41"/>
                </a:cubicBezTo>
                <a:cubicBezTo>
                  <a:pt x="47" y="41"/>
                  <a:pt x="48" y="40"/>
                  <a:pt x="48" y="39"/>
                </a:cubicBezTo>
                <a:cubicBezTo>
                  <a:pt x="48" y="33"/>
                  <a:pt x="48" y="33"/>
                  <a:pt x="48" y="33"/>
                </a:cubicBezTo>
                <a:cubicBezTo>
                  <a:pt x="48" y="32"/>
                  <a:pt x="47" y="31"/>
                  <a:pt x="46" y="31"/>
                </a:cubicBezTo>
                <a:cubicBezTo>
                  <a:pt x="29" y="31"/>
                  <a:pt x="29" y="31"/>
                  <a:pt x="29" y="31"/>
                </a:cubicBezTo>
                <a:cubicBezTo>
                  <a:pt x="27" y="31"/>
                  <a:pt x="26" y="32"/>
                  <a:pt x="26" y="33"/>
                </a:cubicBezTo>
                <a:cubicBezTo>
                  <a:pt x="26" y="39"/>
                  <a:pt x="26" y="39"/>
                  <a:pt x="26" y="39"/>
                </a:cubicBezTo>
                <a:cubicBezTo>
                  <a:pt x="26" y="40"/>
                  <a:pt x="27" y="41"/>
                  <a:pt x="29"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82" name="Group 81">
            <a:extLst>
              <a:ext uri="{FF2B5EF4-FFF2-40B4-BE49-F238E27FC236}">
                <a16:creationId xmlns:a16="http://schemas.microsoft.com/office/drawing/2014/main" id="{F762A105-0D9C-4EC2-80F9-94E98B8BD0FC}"/>
              </a:ext>
            </a:extLst>
          </p:cNvPr>
          <p:cNvGrpSpPr/>
          <p:nvPr/>
        </p:nvGrpSpPr>
        <p:grpSpPr>
          <a:xfrm>
            <a:off x="5097735" y="1492038"/>
            <a:ext cx="1996529" cy="780231"/>
            <a:chOff x="1038005" y="4590485"/>
            <a:chExt cx="1996529" cy="780231"/>
          </a:xfrm>
        </p:grpSpPr>
        <p:sp>
          <p:nvSpPr>
            <p:cNvPr id="83" name="TextBox 82">
              <a:extLst>
                <a:ext uri="{FF2B5EF4-FFF2-40B4-BE49-F238E27FC236}">
                  <a16:creationId xmlns:a16="http://schemas.microsoft.com/office/drawing/2014/main" id="{9AF800B8-2264-4663-822D-6595CFBC2498}"/>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84" name="TextBox 83">
              <a:extLst>
                <a:ext uri="{FF2B5EF4-FFF2-40B4-BE49-F238E27FC236}">
                  <a16:creationId xmlns:a16="http://schemas.microsoft.com/office/drawing/2014/main" id="{1B7FDBC7-7DEF-4BC1-942A-E6A968038E7A}"/>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grpSp>
        <p:nvGrpSpPr>
          <p:cNvPr id="85" name="Group 84">
            <a:extLst>
              <a:ext uri="{FF2B5EF4-FFF2-40B4-BE49-F238E27FC236}">
                <a16:creationId xmlns:a16="http://schemas.microsoft.com/office/drawing/2014/main" id="{B39200BE-2241-4E35-93F0-405389B5F76B}"/>
              </a:ext>
            </a:extLst>
          </p:cNvPr>
          <p:cNvGrpSpPr/>
          <p:nvPr/>
        </p:nvGrpSpPr>
        <p:grpSpPr>
          <a:xfrm>
            <a:off x="7363506" y="5266615"/>
            <a:ext cx="1996529" cy="780231"/>
            <a:chOff x="1038005" y="4590485"/>
            <a:chExt cx="1996529" cy="780231"/>
          </a:xfrm>
        </p:grpSpPr>
        <p:sp>
          <p:nvSpPr>
            <p:cNvPr id="86" name="TextBox 85">
              <a:extLst>
                <a:ext uri="{FF2B5EF4-FFF2-40B4-BE49-F238E27FC236}">
                  <a16:creationId xmlns:a16="http://schemas.microsoft.com/office/drawing/2014/main" id="{D4A59DF8-7565-427A-821E-F5ED92DB9B7C}"/>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87" name="TextBox 86">
              <a:extLst>
                <a:ext uri="{FF2B5EF4-FFF2-40B4-BE49-F238E27FC236}">
                  <a16:creationId xmlns:a16="http://schemas.microsoft.com/office/drawing/2014/main" id="{84970A25-0915-44EF-B331-DCC6C55AC645}"/>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grpSp>
        <p:nvGrpSpPr>
          <p:cNvPr id="88" name="Group 87">
            <a:extLst>
              <a:ext uri="{FF2B5EF4-FFF2-40B4-BE49-F238E27FC236}">
                <a16:creationId xmlns:a16="http://schemas.microsoft.com/office/drawing/2014/main" id="{FC9FA033-FC5E-45D5-9BE2-096C77DA3750}"/>
              </a:ext>
            </a:extLst>
          </p:cNvPr>
          <p:cNvGrpSpPr/>
          <p:nvPr/>
        </p:nvGrpSpPr>
        <p:grpSpPr>
          <a:xfrm>
            <a:off x="9629276" y="1492038"/>
            <a:ext cx="1996529" cy="780231"/>
            <a:chOff x="1038005" y="4590485"/>
            <a:chExt cx="1996529" cy="780231"/>
          </a:xfrm>
        </p:grpSpPr>
        <p:sp>
          <p:nvSpPr>
            <p:cNvPr id="89" name="TextBox 88">
              <a:extLst>
                <a:ext uri="{FF2B5EF4-FFF2-40B4-BE49-F238E27FC236}">
                  <a16:creationId xmlns:a16="http://schemas.microsoft.com/office/drawing/2014/main" id="{D644C2CF-1754-46EA-8DF0-9C5803605030}"/>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90" name="TextBox 89">
              <a:extLst>
                <a:ext uri="{FF2B5EF4-FFF2-40B4-BE49-F238E27FC236}">
                  <a16:creationId xmlns:a16="http://schemas.microsoft.com/office/drawing/2014/main" id="{A55445B7-C016-44C4-9831-83A135F26A61}"/>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sp>
        <p:nvSpPr>
          <p:cNvPr id="91" name="TextBox 90">
            <a:extLst>
              <a:ext uri="{FF2B5EF4-FFF2-40B4-BE49-F238E27FC236}">
                <a16:creationId xmlns:a16="http://schemas.microsoft.com/office/drawing/2014/main" id="{254D5CB6-D367-40AF-9808-A4F4EE9B03F5}"/>
              </a:ext>
            </a:extLst>
          </p:cNvPr>
          <p:cNvSpPr txBox="1"/>
          <p:nvPr/>
        </p:nvSpPr>
        <p:spPr>
          <a:xfrm>
            <a:off x="1227921" y="3511024"/>
            <a:ext cx="2044318" cy="502702"/>
          </a:xfrm>
          <a:prstGeom prst="rect">
            <a:avLst/>
          </a:prstGeom>
          <a:noFill/>
        </p:spPr>
        <p:txBody>
          <a:bodyPr wrap="square" rtlCol="0">
            <a:spAutoFit/>
          </a:bodyPr>
          <a:lstStyle/>
          <a:p>
            <a:pPr algn="r">
              <a:lnSpc>
                <a:spcPts val="3200"/>
              </a:lnSpc>
            </a:pPr>
            <a:r>
              <a:rPr lang="en-US" sz="3200" dirty="0">
                <a:solidFill>
                  <a:schemeClr val="accent4"/>
                </a:solidFill>
                <a:latin typeface="Montserrat Bold" panose="00000800000000000000" pitchFamily="2" charset="0"/>
              </a:rPr>
              <a:t>Start</a:t>
            </a:r>
          </a:p>
        </p:txBody>
      </p:sp>
      <p:pic>
        <p:nvPicPr>
          <p:cNvPr id="10" name="Picture Placeholder 9">
            <a:extLst>
              <a:ext uri="{FF2B5EF4-FFF2-40B4-BE49-F238E27FC236}">
                <a16:creationId xmlns:a16="http://schemas.microsoft.com/office/drawing/2014/main" id="{8070A47B-648B-A548-B35C-1CC0F1C31BAB}"/>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l="34926" r="34926"/>
          <a:stretch>
            <a:fillRect/>
          </a:stretch>
        </p:blipFill>
        <p:spPr/>
      </p:pic>
      <p:sp>
        <p:nvSpPr>
          <p:cNvPr id="6" name="Picture Placeholder 5">
            <a:extLst>
              <a:ext uri="{FF2B5EF4-FFF2-40B4-BE49-F238E27FC236}">
                <a16:creationId xmlns:a16="http://schemas.microsoft.com/office/drawing/2014/main" id="{C6398FC8-C88D-45F6-9F90-EB5BE32EC90F}"/>
              </a:ext>
            </a:extLst>
          </p:cNvPr>
          <p:cNvSpPr>
            <a:spLocks noGrp="1"/>
          </p:cNvSpPr>
          <p:nvPr>
            <p:ph type="pic" sz="quarter" idx="12"/>
          </p:nvPr>
        </p:nvSpPr>
        <p:spPr/>
      </p:sp>
      <p:sp>
        <p:nvSpPr>
          <p:cNvPr id="8" name="Picture Placeholder 7">
            <a:extLst>
              <a:ext uri="{FF2B5EF4-FFF2-40B4-BE49-F238E27FC236}">
                <a16:creationId xmlns:a16="http://schemas.microsoft.com/office/drawing/2014/main" id="{C7DDE6E1-BDBA-4995-B9F7-94FD8C330358}"/>
              </a:ext>
            </a:extLst>
          </p:cNvPr>
          <p:cNvSpPr>
            <a:spLocks noGrp="1"/>
          </p:cNvSpPr>
          <p:nvPr>
            <p:ph type="pic" sz="quarter" idx="13"/>
          </p:nvPr>
        </p:nvSpPr>
        <p:spPr/>
      </p:sp>
      <p:sp>
        <p:nvSpPr>
          <p:cNvPr id="27" name="TextBox 26">
            <a:extLst>
              <a:ext uri="{FF2B5EF4-FFF2-40B4-BE49-F238E27FC236}">
                <a16:creationId xmlns:a16="http://schemas.microsoft.com/office/drawing/2014/main" id="{43BDE362-5A4C-0D47-A96D-7678BCCD3538}"/>
              </a:ext>
            </a:extLst>
          </p:cNvPr>
          <p:cNvSpPr txBox="1"/>
          <p:nvPr/>
        </p:nvSpPr>
        <p:spPr>
          <a:xfrm>
            <a:off x="1160853" y="867893"/>
            <a:ext cx="2821351"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PROJECT </a:t>
            </a:r>
            <a:r>
              <a:rPr lang="en-GB" sz="4000" b="1" dirty="0">
                <a:solidFill>
                  <a:srgbClr val="465D6C"/>
                </a:solidFill>
                <a:latin typeface="+mj-lt"/>
                <a:ea typeface="Open Sans" panose="020B0606030504020204" pitchFamily="34" charset="0"/>
                <a:cs typeface="Open Sans" panose="020B0606030504020204" pitchFamily="34" charset="0"/>
              </a:rPr>
              <a:t>TIMELINE</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ECA51D8A-800F-6945-AA76-A7257513F53F}"/>
              </a:ext>
            </a:extLst>
          </p:cNvPr>
          <p:cNvSpPr/>
          <p:nvPr/>
        </p:nvSpPr>
        <p:spPr>
          <a:xfrm>
            <a:off x="1262448" y="1917347"/>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6677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84D4AE6-C2A2-475D-8764-20172606357D}"/>
              </a:ext>
            </a:extLst>
          </p:cNvPr>
          <p:cNvCxnSpPr>
            <a:cxnSpLocks/>
          </p:cNvCxnSpPr>
          <p:nvPr/>
        </p:nvCxnSpPr>
        <p:spPr>
          <a:xfrm>
            <a:off x="0" y="3762375"/>
            <a:ext cx="12192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B74464F-F500-4B27-8476-BB98392D0A12}"/>
              </a:ext>
            </a:extLst>
          </p:cNvPr>
          <p:cNvSpPr/>
          <p:nvPr/>
        </p:nvSpPr>
        <p:spPr>
          <a:xfrm>
            <a:off x="1478584"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46301B-3A5D-472B-8529-90B120F3AE1C}"/>
              </a:ext>
            </a:extLst>
          </p:cNvPr>
          <p:cNvSpPr/>
          <p:nvPr/>
        </p:nvSpPr>
        <p:spPr>
          <a:xfrm>
            <a:off x="3744355"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5CD504E-0989-474C-B688-B384D79AD3FC}"/>
              </a:ext>
            </a:extLst>
          </p:cNvPr>
          <p:cNvSpPr/>
          <p:nvPr/>
        </p:nvSpPr>
        <p:spPr>
          <a:xfrm>
            <a:off x="6010125"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D7F8886-C0D7-445F-A8B7-0DBBF8ABEC9F}"/>
              </a:ext>
            </a:extLst>
          </p:cNvPr>
          <p:cNvSpPr/>
          <p:nvPr/>
        </p:nvSpPr>
        <p:spPr>
          <a:xfrm>
            <a:off x="8275895"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CB94521-9B6B-4D70-8123-9E9B07B09618}"/>
              </a:ext>
            </a:extLst>
          </p:cNvPr>
          <p:cNvSpPr/>
          <p:nvPr/>
        </p:nvSpPr>
        <p:spPr>
          <a:xfrm>
            <a:off x="10541666"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BA6C7C-EB61-4290-B56B-A5A257B1DA8E}"/>
              </a:ext>
            </a:extLst>
          </p:cNvPr>
          <p:cNvSpPr/>
          <p:nvPr/>
        </p:nvSpPr>
        <p:spPr>
          <a:xfrm>
            <a:off x="5729935" y="2486943"/>
            <a:ext cx="732131" cy="7321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3245662-CB60-4C6A-B47A-6C780F4C9044}"/>
              </a:ext>
            </a:extLst>
          </p:cNvPr>
          <p:cNvSpPr/>
          <p:nvPr/>
        </p:nvSpPr>
        <p:spPr>
          <a:xfrm>
            <a:off x="7995705" y="4391552"/>
            <a:ext cx="732131" cy="73213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A5C5326-3EC5-45E8-8F52-9510A48F00AB}"/>
              </a:ext>
            </a:extLst>
          </p:cNvPr>
          <p:cNvSpPr/>
          <p:nvPr/>
        </p:nvSpPr>
        <p:spPr>
          <a:xfrm>
            <a:off x="10261476" y="2486943"/>
            <a:ext cx="732131" cy="7321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90E31D-4D18-4341-9B12-7F801A12D429}"/>
              </a:ext>
            </a:extLst>
          </p:cNvPr>
          <p:cNvSpPr/>
          <p:nvPr/>
        </p:nvSpPr>
        <p:spPr>
          <a:xfrm>
            <a:off x="3464166" y="4391552"/>
            <a:ext cx="732131" cy="732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E774AAC-37C9-4877-AD15-BA96304299F2}"/>
              </a:ext>
            </a:extLst>
          </p:cNvPr>
          <p:cNvSpPr/>
          <p:nvPr/>
        </p:nvSpPr>
        <p:spPr>
          <a:xfrm>
            <a:off x="1198395" y="2493714"/>
            <a:ext cx="732131" cy="7321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318">
            <a:extLst>
              <a:ext uri="{FF2B5EF4-FFF2-40B4-BE49-F238E27FC236}">
                <a16:creationId xmlns:a16="http://schemas.microsoft.com/office/drawing/2014/main" id="{CB5DB372-EF3E-4736-A06C-C6404FA79F14}"/>
              </a:ext>
            </a:extLst>
          </p:cNvPr>
          <p:cNvSpPr>
            <a:spLocks noEditPoints="1"/>
          </p:cNvSpPr>
          <p:nvPr/>
        </p:nvSpPr>
        <p:spPr bwMode="auto">
          <a:xfrm>
            <a:off x="1336480" y="2687250"/>
            <a:ext cx="449976" cy="340297"/>
          </a:xfrm>
          <a:custGeom>
            <a:avLst/>
            <a:gdLst>
              <a:gd name="T0" fmla="*/ 14 w 160"/>
              <a:gd name="T1" fmla="*/ 107 h 121"/>
              <a:gd name="T2" fmla="*/ 49 w 160"/>
              <a:gd name="T3" fmla="*/ 21 h 121"/>
              <a:gd name="T4" fmla="*/ 49 w 160"/>
              <a:gd name="T5" fmla="*/ 7 h 121"/>
              <a:gd name="T6" fmla="*/ 0 w 160"/>
              <a:gd name="T7" fmla="*/ 18 h 121"/>
              <a:gd name="T8" fmla="*/ 11 w 160"/>
              <a:gd name="T9" fmla="*/ 121 h 121"/>
              <a:gd name="T10" fmla="*/ 49 w 160"/>
              <a:gd name="T11" fmla="*/ 107 h 121"/>
              <a:gd name="T12" fmla="*/ 66 w 160"/>
              <a:gd name="T13" fmla="*/ 0 h 121"/>
              <a:gd name="T14" fmla="*/ 55 w 160"/>
              <a:gd name="T15" fmla="*/ 40 h 121"/>
              <a:gd name="T16" fmla="*/ 69 w 160"/>
              <a:gd name="T17" fmla="*/ 14 h 121"/>
              <a:gd name="T18" fmla="*/ 146 w 160"/>
              <a:gd name="T19" fmla="*/ 102 h 121"/>
              <a:gd name="T20" fmla="*/ 69 w 160"/>
              <a:gd name="T21" fmla="*/ 66 h 121"/>
              <a:gd name="T22" fmla="*/ 77 w 160"/>
              <a:gd name="T23" fmla="*/ 81 h 121"/>
              <a:gd name="T24" fmla="*/ 122 w 160"/>
              <a:gd name="T25" fmla="*/ 58 h 121"/>
              <a:gd name="T26" fmla="*/ 76 w 160"/>
              <a:gd name="T27" fmla="*/ 36 h 121"/>
              <a:gd name="T28" fmla="*/ 41 w 160"/>
              <a:gd name="T29" fmla="*/ 48 h 121"/>
              <a:gd name="T30" fmla="*/ 55 w 160"/>
              <a:gd name="T31" fmla="*/ 66 h 121"/>
              <a:gd name="T32" fmla="*/ 66 w 160"/>
              <a:gd name="T33" fmla="*/ 116 h 121"/>
              <a:gd name="T34" fmla="*/ 160 w 160"/>
              <a:gd name="T35" fmla="*/ 105 h 121"/>
              <a:gd name="T36" fmla="*/ 149 w 160"/>
              <a:gd name="T37" fmla="*/ 0 h 121"/>
              <a:gd name="T38" fmla="*/ 130 w 160"/>
              <a:gd name="T39" fmla="*/ 27 h 121"/>
              <a:gd name="T40" fmla="*/ 106 w 160"/>
              <a:gd name="T41" fmla="*/ 28 h 121"/>
              <a:gd name="T42" fmla="*/ 107 w 160"/>
              <a:gd name="T43" fmla="*/ 35 h 121"/>
              <a:gd name="T44" fmla="*/ 131 w 160"/>
              <a:gd name="T45" fmla="*/ 34 h 121"/>
              <a:gd name="T46" fmla="*/ 130 w 160"/>
              <a:gd name="T47" fmla="*/ 83 h 121"/>
              <a:gd name="T48" fmla="*/ 106 w 160"/>
              <a:gd name="T49" fmla="*/ 84 h 121"/>
              <a:gd name="T50" fmla="*/ 107 w 160"/>
              <a:gd name="T51" fmla="*/ 90 h 121"/>
              <a:gd name="T52" fmla="*/ 131 w 160"/>
              <a:gd name="T53" fmla="*/ 89 h 121"/>
              <a:gd name="T54" fmla="*/ 130 w 160"/>
              <a:gd name="T55" fmla="*/ 83 h 121"/>
              <a:gd name="T56" fmla="*/ 48 w 160"/>
              <a:gd name="T57" fmla="*/ 37 h 121"/>
              <a:gd name="T58" fmla="*/ 28 w 160"/>
              <a:gd name="T59" fmla="*/ 36 h 121"/>
              <a:gd name="T60" fmla="*/ 27 w 160"/>
              <a:gd name="T61" fmla="*/ 42 h 121"/>
              <a:gd name="T62" fmla="*/ 47 w 160"/>
              <a:gd name="T63" fmla="*/ 43 h 121"/>
              <a:gd name="T64" fmla="*/ 48 w 160"/>
              <a:gd name="T65" fmla="*/ 72 h 121"/>
              <a:gd name="T66" fmla="*/ 28 w 160"/>
              <a:gd name="T67" fmla="*/ 71 h 121"/>
              <a:gd name="T68" fmla="*/ 27 w 160"/>
              <a:gd name="T69" fmla="*/ 77 h 121"/>
              <a:gd name="T70" fmla="*/ 47 w 160"/>
              <a:gd name="T71" fmla="*/ 78 h 121"/>
              <a:gd name="T72" fmla="*/ 48 w 160"/>
              <a:gd name="T73" fmla="*/ 72 h 121"/>
              <a:gd name="T74" fmla="*/ 28 w 160"/>
              <a:gd name="T75" fmla="*/ 82 h 121"/>
              <a:gd name="T76" fmla="*/ 27 w 160"/>
              <a:gd name="T77" fmla="*/ 88 h 121"/>
              <a:gd name="T78" fmla="*/ 47 w 160"/>
              <a:gd name="T79" fmla="*/ 89 h 121"/>
              <a:gd name="T80" fmla="*/ 48 w 160"/>
              <a:gd name="T81" fmla="*/ 83 h 121"/>
              <a:gd name="T82" fmla="*/ 131 w 160"/>
              <a:gd name="T83" fmla="*/ 42 h 121"/>
              <a:gd name="T84" fmla="*/ 112 w 160"/>
              <a:gd name="T85" fmla="*/ 41 h 121"/>
              <a:gd name="T86" fmla="*/ 130 w 160"/>
              <a:gd name="T87" fmla="*/ 48 h 121"/>
              <a:gd name="T88" fmla="*/ 131 w 160"/>
              <a:gd name="T89" fmla="*/ 42 h 121"/>
              <a:gd name="T90" fmla="*/ 130 w 160"/>
              <a:gd name="T91" fmla="*/ 69 h 121"/>
              <a:gd name="T92" fmla="*/ 111 w 160"/>
              <a:gd name="T93" fmla="*/ 77 h 121"/>
              <a:gd name="T94" fmla="*/ 131 w 160"/>
              <a:gd name="T95" fmla="*/ 76 h 121"/>
              <a:gd name="T96" fmla="*/ 27 w 160"/>
              <a:gd name="T97" fmla="*/ 48 h 121"/>
              <a:gd name="T98" fmla="*/ 28 w 160"/>
              <a:gd name="T99" fmla="*/ 54 h 121"/>
              <a:gd name="T100" fmla="*/ 36 w 160"/>
              <a:gd name="T101" fmla="*/ 47 h 121"/>
              <a:gd name="T102" fmla="*/ 27 w 160"/>
              <a:gd name="T103" fmla="*/ 4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0" h="121">
                <a:moveTo>
                  <a:pt x="49" y="107"/>
                </a:moveTo>
                <a:cubicBezTo>
                  <a:pt x="14" y="107"/>
                  <a:pt x="14" y="107"/>
                  <a:pt x="14" y="107"/>
                </a:cubicBezTo>
                <a:cubicBezTo>
                  <a:pt x="14" y="21"/>
                  <a:pt x="14" y="21"/>
                  <a:pt x="14" y="21"/>
                </a:cubicBezTo>
                <a:cubicBezTo>
                  <a:pt x="49" y="21"/>
                  <a:pt x="49" y="21"/>
                  <a:pt x="49" y="21"/>
                </a:cubicBezTo>
                <a:cubicBezTo>
                  <a:pt x="49" y="11"/>
                  <a:pt x="49" y="11"/>
                  <a:pt x="49" y="11"/>
                </a:cubicBezTo>
                <a:cubicBezTo>
                  <a:pt x="49" y="9"/>
                  <a:pt x="49" y="8"/>
                  <a:pt x="49" y="7"/>
                </a:cubicBezTo>
                <a:cubicBezTo>
                  <a:pt x="11" y="7"/>
                  <a:pt x="11" y="7"/>
                  <a:pt x="11" y="7"/>
                </a:cubicBezTo>
                <a:cubicBezTo>
                  <a:pt x="5" y="7"/>
                  <a:pt x="0" y="12"/>
                  <a:pt x="0" y="18"/>
                </a:cubicBezTo>
                <a:cubicBezTo>
                  <a:pt x="0" y="110"/>
                  <a:pt x="0" y="110"/>
                  <a:pt x="0" y="110"/>
                </a:cubicBezTo>
                <a:cubicBezTo>
                  <a:pt x="0" y="116"/>
                  <a:pt x="5" y="121"/>
                  <a:pt x="11" y="121"/>
                </a:cubicBezTo>
                <a:cubicBezTo>
                  <a:pt x="59" y="121"/>
                  <a:pt x="59" y="121"/>
                  <a:pt x="59" y="121"/>
                </a:cubicBezTo>
                <a:cubicBezTo>
                  <a:pt x="54" y="119"/>
                  <a:pt x="50" y="114"/>
                  <a:pt x="49" y="107"/>
                </a:cubicBezTo>
                <a:close/>
                <a:moveTo>
                  <a:pt x="149" y="0"/>
                </a:moveTo>
                <a:cubicBezTo>
                  <a:pt x="66" y="0"/>
                  <a:pt x="66" y="0"/>
                  <a:pt x="66" y="0"/>
                </a:cubicBezTo>
                <a:cubicBezTo>
                  <a:pt x="60" y="0"/>
                  <a:pt x="55" y="5"/>
                  <a:pt x="55" y="11"/>
                </a:cubicBezTo>
                <a:cubicBezTo>
                  <a:pt x="55" y="40"/>
                  <a:pt x="55" y="40"/>
                  <a:pt x="55" y="40"/>
                </a:cubicBezTo>
                <a:cubicBezTo>
                  <a:pt x="69" y="40"/>
                  <a:pt x="69" y="40"/>
                  <a:pt x="69" y="40"/>
                </a:cubicBezTo>
                <a:cubicBezTo>
                  <a:pt x="69" y="14"/>
                  <a:pt x="69" y="14"/>
                  <a:pt x="69" y="14"/>
                </a:cubicBezTo>
                <a:cubicBezTo>
                  <a:pt x="146" y="14"/>
                  <a:pt x="146" y="14"/>
                  <a:pt x="146" y="14"/>
                </a:cubicBezTo>
                <a:cubicBezTo>
                  <a:pt x="146" y="102"/>
                  <a:pt x="146" y="102"/>
                  <a:pt x="146" y="102"/>
                </a:cubicBezTo>
                <a:cubicBezTo>
                  <a:pt x="69" y="102"/>
                  <a:pt x="69" y="102"/>
                  <a:pt x="69" y="102"/>
                </a:cubicBezTo>
                <a:cubicBezTo>
                  <a:pt x="69" y="66"/>
                  <a:pt x="69" y="66"/>
                  <a:pt x="69" y="66"/>
                </a:cubicBezTo>
                <a:cubicBezTo>
                  <a:pt x="91" y="66"/>
                  <a:pt x="91" y="66"/>
                  <a:pt x="91" y="66"/>
                </a:cubicBezTo>
                <a:cubicBezTo>
                  <a:pt x="77" y="81"/>
                  <a:pt x="77" y="81"/>
                  <a:pt x="77" y="81"/>
                </a:cubicBezTo>
                <a:cubicBezTo>
                  <a:pt x="89" y="93"/>
                  <a:pt x="89" y="93"/>
                  <a:pt x="89" y="93"/>
                </a:cubicBezTo>
                <a:cubicBezTo>
                  <a:pt x="122" y="58"/>
                  <a:pt x="122" y="58"/>
                  <a:pt x="122" y="58"/>
                </a:cubicBezTo>
                <a:cubicBezTo>
                  <a:pt x="89" y="24"/>
                  <a:pt x="89" y="24"/>
                  <a:pt x="89" y="24"/>
                </a:cubicBezTo>
                <a:cubicBezTo>
                  <a:pt x="76" y="36"/>
                  <a:pt x="76" y="36"/>
                  <a:pt x="76" y="36"/>
                </a:cubicBezTo>
                <a:cubicBezTo>
                  <a:pt x="88" y="48"/>
                  <a:pt x="88" y="48"/>
                  <a:pt x="88" y="48"/>
                </a:cubicBezTo>
                <a:cubicBezTo>
                  <a:pt x="41" y="48"/>
                  <a:pt x="41" y="48"/>
                  <a:pt x="41" y="48"/>
                </a:cubicBezTo>
                <a:cubicBezTo>
                  <a:pt x="41" y="66"/>
                  <a:pt x="41" y="66"/>
                  <a:pt x="41" y="66"/>
                </a:cubicBezTo>
                <a:cubicBezTo>
                  <a:pt x="55" y="66"/>
                  <a:pt x="55" y="66"/>
                  <a:pt x="55" y="66"/>
                </a:cubicBezTo>
                <a:cubicBezTo>
                  <a:pt x="55" y="105"/>
                  <a:pt x="55" y="105"/>
                  <a:pt x="55" y="105"/>
                </a:cubicBezTo>
                <a:cubicBezTo>
                  <a:pt x="55" y="111"/>
                  <a:pt x="60" y="116"/>
                  <a:pt x="66" y="116"/>
                </a:cubicBezTo>
                <a:cubicBezTo>
                  <a:pt x="149" y="116"/>
                  <a:pt x="149" y="116"/>
                  <a:pt x="149" y="116"/>
                </a:cubicBezTo>
                <a:cubicBezTo>
                  <a:pt x="155" y="116"/>
                  <a:pt x="160" y="111"/>
                  <a:pt x="160" y="105"/>
                </a:cubicBezTo>
                <a:cubicBezTo>
                  <a:pt x="160" y="11"/>
                  <a:pt x="160" y="11"/>
                  <a:pt x="160" y="11"/>
                </a:cubicBezTo>
                <a:cubicBezTo>
                  <a:pt x="160" y="5"/>
                  <a:pt x="155" y="0"/>
                  <a:pt x="149" y="0"/>
                </a:cubicBezTo>
                <a:close/>
                <a:moveTo>
                  <a:pt x="131" y="28"/>
                </a:moveTo>
                <a:cubicBezTo>
                  <a:pt x="131" y="28"/>
                  <a:pt x="131" y="27"/>
                  <a:pt x="130" y="27"/>
                </a:cubicBezTo>
                <a:cubicBezTo>
                  <a:pt x="107" y="27"/>
                  <a:pt x="107" y="27"/>
                  <a:pt x="107" y="27"/>
                </a:cubicBezTo>
                <a:cubicBezTo>
                  <a:pt x="106" y="27"/>
                  <a:pt x="106" y="28"/>
                  <a:pt x="106" y="28"/>
                </a:cubicBezTo>
                <a:cubicBezTo>
                  <a:pt x="106" y="34"/>
                  <a:pt x="106" y="34"/>
                  <a:pt x="106" y="34"/>
                </a:cubicBezTo>
                <a:cubicBezTo>
                  <a:pt x="106" y="34"/>
                  <a:pt x="106" y="35"/>
                  <a:pt x="107" y="35"/>
                </a:cubicBezTo>
                <a:cubicBezTo>
                  <a:pt x="130" y="35"/>
                  <a:pt x="130" y="35"/>
                  <a:pt x="130" y="35"/>
                </a:cubicBezTo>
                <a:cubicBezTo>
                  <a:pt x="131" y="35"/>
                  <a:pt x="131" y="34"/>
                  <a:pt x="131" y="34"/>
                </a:cubicBezTo>
                <a:lnTo>
                  <a:pt x="131" y="28"/>
                </a:lnTo>
                <a:close/>
                <a:moveTo>
                  <a:pt x="130" y="83"/>
                </a:moveTo>
                <a:cubicBezTo>
                  <a:pt x="107" y="83"/>
                  <a:pt x="107" y="83"/>
                  <a:pt x="107" y="83"/>
                </a:cubicBezTo>
                <a:cubicBezTo>
                  <a:pt x="106" y="83"/>
                  <a:pt x="106" y="83"/>
                  <a:pt x="106" y="84"/>
                </a:cubicBezTo>
                <a:cubicBezTo>
                  <a:pt x="106" y="89"/>
                  <a:pt x="106" y="89"/>
                  <a:pt x="106" y="89"/>
                </a:cubicBezTo>
                <a:cubicBezTo>
                  <a:pt x="106" y="90"/>
                  <a:pt x="106" y="90"/>
                  <a:pt x="107" y="90"/>
                </a:cubicBezTo>
                <a:cubicBezTo>
                  <a:pt x="130" y="90"/>
                  <a:pt x="130" y="90"/>
                  <a:pt x="130" y="90"/>
                </a:cubicBezTo>
                <a:cubicBezTo>
                  <a:pt x="131" y="90"/>
                  <a:pt x="131" y="90"/>
                  <a:pt x="131" y="89"/>
                </a:cubicBezTo>
                <a:cubicBezTo>
                  <a:pt x="131" y="84"/>
                  <a:pt x="131" y="84"/>
                  <a:pt x="131" y="84"/>
                </a:cubicBezTo>
                <a:cubicBezTo>
                  <a:pt x="131" y="83"/>
                  <a:pt x="131" y="83"/>
                  <a:pt x="130" y="83"/>
                </a:cubicBezTo>
                <a:close/>
                <a:moveTo>
                  <a:pt x="48" y="42"/>
                </a:moveTo>
                <a:cubicBezTo>
                  <a:pt x="48" y="37"/>
                  <a:pt x="48" y="37"/>
                  <a:pt x="48" y="37"/>
                </a:cubicBezTo>
                <a:cubicBezTo>
                  <a:pt x="48" y="37"/>
                  <a:pt x="48" y="36"/>
                  <a:pt x="47" y="36"/>
                </a:cubicBezTo>
                <a:cubicBezTo>
                  <a:pt x="28" y="36"/>
                  <a:pt x="28" y="36"/>
                  <a:pt x="28" y="36"/>
                </a:cubicBezTo>
                <a:cubicBezTo>
                  <a:pt x="27" y="36"/>
                  <a:pt x="27" y="37"/>
                  <a:pt x="27" y="37"/>
                </a:cubicBezTo>
                <a:cubicBezTo>
                  <a:pt x="27" y="42"/>
                  <a:pt x="27" y="42"/>
                  <a:pt x="27" y="42"/>
                </a:cubicBezTo>
                <a:cubicBezTo>
                  <a:pt x="27" y="42"/>
                  <a:pt x="27" y="43"/>
                  <a:pt x="28" y="43"/>
                </a:cubicBezTo>
                <a:cubicBezTo>
                  <a:pt x="47" y="43"/>
                  <a:pt x="47" y="43"/>
                  <a:pt x="47" y="43"/>
                </a:cubicBezTo>
                <a:cubicBezTo>
                  <a:pt x="48" y="43"/>
                  <a:pt x="48" y="42"/>
                  <a:pt x="48" y="42"/>
                </a:cubicBezTo>
                <a:close/>
                <a:moveTo>
                  <a:pt x="48" y="72"/>
                </a:moveTo>
                <a:cubicBezTo>
                  <a:pt x="48" y="72"/>
                  <a:pt x="48" y="71"/>
                  <a:pt x="47" y="71"/>
                </a:cubicBezTo>
                <a:cubicBezTo>
                  <a:pt x="28" y="71"/>
                  <a:pt x="28" y="71"/>
                  <a:pt x="28" y="71"/>
                </a:cubicBezTo>
                <a:cubicBezTo>
                  <a:pt x="27" y="71"/>
                  <a:pt x="27" y="72"/>
                  <a:pt x="27" y="72"/>
                </a:cubicBezTo>
                <a:cubicBezTo>
                  <a:pt x="27" y="77"/>
                  <a:pt x="27" y="77"/>
                  <a:pt x="27" y="77"/>
                </a:cubicBezTo>
                <a:cubicBezTo>
                  <a:pt x="27" y="77"/>
                  <a:pt x="27" y="78"/>
                  <a:pt x="28" y="78"/>
                </a:cubicBezTo>
                <a:cubicBezTo>
                  <a:pt x="47" y="78"/>
                  <a:pt x="47" y="78"/>
                  <a:pt x="47" y="78"/>
                </a:cubicBezTo>
                <a:cubicBezTo>
                  <a:pt x="48" y="78"/>
                  <a:pt x="48" y="77"/>
                  <a:pt x="48" y="77"/>
                </a:cubicBezTo>
                <a:lnTo>
                  <a:pt x="48" y="72"/>
                </a:lnTo>
                <a:close/>
                <a:moveTo>
                  <a:pt x="47" y="82"/>
                </a:moveTo>
                <a:cubicBezTo>
                  <a:pt x="28" y="82"/>
                  <a:pt x="28" y="82"/>
                  <a:pt x="28" y="82"/>
                </a:cubicBezTo>
                <a:cubicBezTo>
                  <a:pt x="27" y="82"/>
                  <a:pt x="27" y="83"/>
                  <a:pt x="27" y="83"/>
                </a:cubicBezTo>
                <a:cubicBezTo>
                  <a:pt x="27" y="88"/>
                  <a:pt x="27" y="88"/>
                  <a:pt x="27" y="88"/>
                </a:cubicBezTo>
                <a:cubicBezTo>
                  <a:pt x="27" y="88"/>
                  <a:pt x="27" y="89"/>
                  <a:pt x="28" y="89"/>
                </a:cubicBezTo>
                <a:cubicBezTo>
                  <a:pt x="47" y="89"/>
                  <a:pt x="47" y="89"/>
                  <a:pt x="47" y="89"/>
                </a:cubicBezTo>
                <a:cubicBezTo>
                  <a:pt x="48" y="89"/>
                  <a:pt x="48" y="88"/>
                  <a:pt x="48" y="88"/>
                </a:cubicBezTo>
                <a:cubicBezTo>
                  <a:pt x="48" y="83"/>
                  <a:pt x="48" y="83"/>
                  <a:pt x="48" y="83"/>
                </a:cubicBezTo>
                <a:cubicBezTo>
                  <a:pt x="48" y="83"/>
                  <a:pt x="48" y="82"/>
                  <a:pt x="47" y="82"/>
                </a:cubicBezTo>
                <a:close/>
                <a:moveTo>
                  <a:pt x="131" y="42"/>
                </a:moveTo>
                <a:cubicBezTo>
                  <a:pt x="131" y="41"/>
                  <a:pt x="131" y="41"/>
                  <a:pt x="130" y="41"/>
                </a:cubicBezTo>
                <a:cubicBezTo>
                  <a:pt x="112" y="41"/>
                  <a:pt x="112" y="41"/>
                  <a:pt x="112" y="41"/>
                </a:cubicBezTo>
                <a:cubicBezTo>
                  <a:pt x="119" y="48"/>
                  <a:pt x="119" y="48"/>
                  <a:pt x="119" y="48"/>
                </a:cubicBezTo>
                <a:cubicBezTo>
                  <a:pt x="130" y="48"/>
                  <a:pt x="130" y="48"/>
                  <a:pt x="130" y="48"/>
                </a:cubicBezTo>
                <a:cubicBezTo>
                  <a:pt x="131" y="48"/>
                  <a:pt x="131" y="48"/>
                  <a:pt x="131" y="47"/>
                </a:cubicBezTo>
                <a:lnTo>
                  <a:pt x="131" y="42"/>
                </a:lnTo>
                <a:close/>
                <a:moveTo>
                  <a:pt x="131" y="71"/>
                </a:moveTo>
                <a:cubicBezTo>
                  <a:pt x="131" y="70"/>
                  <a:pt x="131" y="69"/>
                  <a:pt x="130" y="69"/>
                </a:cubicBezTo>
                <a:cubicBezTo>
                  <a:pt x="118" y="69"/>
                  <a:pt x="118" y="69"/>
                  <a:pt x="118" y="69"/>
                </a:cubicBezTo>
                <a:cubicBezTo>
                  <a:pt x="111" y="77"/>
                  <a:pt x="111" y="77"/>
                  <a:pt x="111" y="77"/>
                </a:cubicBezTo>
                <a:cubicBezTo>
                  <a:pt x="130" y="77"/>
                  <a:pt x="130" y="77"/>
                  <a:pt x="130" y="77"/>
                </a:cubicBezTo>
                <a:cubicBezTo>
                  <a:pt x="131" y="77"/>
                  <a:pt x="131" y="76"/>
                  <a:pt x="131" y="76"/>
                </a:cubicBezTo>
                <a:lnTo>
                  <a:pt x="131" y="71"/>
                </a:lnTo>
                <a:close/>
                <a:moveTo>
                  <a:pt x="27" y="48"/>
                </a:moveTo>
                <a:cubicBezTo>
                  <a:pt x="27" y="53"/>
                  <a:pt x="27" y="53"/>
                  <a:pt x="27" y="53"/>
                </a:cubicBezTo>
                <a:cubicBezTo>
                  <a:pt x="27" y="53"/>
                  <a:pt x="27" y="54"/>
                  <a:pt x="28" y="54"/>
                </a:cubicBezTo>
                <a:cubicBezTo>
                  <a:pt x="36" y="54"/>
                  <a:pt x="36" y="54"/>
                  <a:pt x="36" y="54"/>
                </a:cubicBezTo>
                <a:cubicBezTo>
                  <a:pt x="36" y="47"/>
                  <a:pt x="36" y="47"/>
                  <a:pt x="36" y="47"/>
                </a:cubicBezTo>
                <a:cubicBezTo>
                  <a:pt x="28" y="47"/>
                  <a:pt x="28" y="47"/>
                  <a:pt x="28" y="47"/>
                </a:cubicBezTo>
                <a:cubicBezTo>
                  <a:pt x="27" y="47"/>
                  <a:pt x="27" y="48"/>
                  <a:pt x="27" y="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319">
            <a:extLst>
              <a:ext uri="{FF2B5EF4-FFF2-40B4-BE49-F238E27FC236}">
                <a16:creationId xmlns:a16="http://schemas.microsoft.com/office/drawing/2014/main" id="{57030038-E664-4D1A-AF41-CEB35DFC5449}"/>
              </a:ext>
            </a:extLst>
          </p:cNvPr>
          <p:cNvSpPr>
            <a:spLocks noEditPoints="1"/>
          </p:cNvSpPr>
          <p:nvPr/>
        </p:nvSpPr>
        <p:spPr bwMode="auto">
          <a:xfrm>
            <a:off x="3608291" y="4500400"/>
            <a:ext cx="449976" cy="449976"/>
          </a:xfrm>
          <a:custGeom>
            <a:avLst/>
            <a:gdLst>
              <a:gd name="T0" fmla="*/ 67 w 160"/>
              <a:gd name="T1" fmla="*/ 27 h 160"/>
              <a:gd name="T2" fmla="*/ 64 w 160"/>
              <a:gd name="T3" fmla="*/ 31 h 160"/>
              <a:gd name="T4" fmla="*/ 149 w 160"/>
              <a:gd name="T5" fmla="*/ 75 h 160"/>
              <a:gd name="T6" fmla="*/ 84 w 160"/>
              <a:gd name="T7" fmla="*/ 0 h 160"/>
              <a:gd name="T8" fmla="*/ 75 w 160"/>
              <a:gd name="T9" fmla="*/ 12 h 160"/>
              <a:gd name="T10" fmla="*/ 0 w 160"/>
              <a:gd name="T11" fmla="*/ 77 h 160"/>
              <a:gd name="T12" fmla="*/ 12 w 160"/>
              <a:gd name="T13" fmla="*/ 85 h 160"/>
              <a:gd name="T14" fmla="*/ 76 w 160"/>
              <a:gd name="T15" fmla="*/ 160 h 160"/>
              <a:gd name="T16" fmla="*/ 85 w 160"/>
              <a:gd name="T17" fmla="*/ 149 h 160"/>
              <a:gd name="T18" fmla="*/ 160 w 160"/>
              <a:gd name="T19" fmla="*/ 84 h 160"/>
              <a:gd name="T20" fmla="*/ 85 w 160"/>
              <a:gd name="T21" fmla="*/ 30 h 160"/>
              <a:gd name="T22" fmla="*/ 93 w 160"/>
              <a:gd name="T23" fmla="*/ 24 h 160"/>
              <a:gd name="T24" fmla="*/ 85 w 160"/>
              <a:gd name="T25" fmla="*/ 19 h 160"/>
              <a:gd name="T26" fmla="*/ 98 w 160"/>
              <a:gd name="T27" fmla="*/ 24 h 160"/>
              <a:gd name="T28" fmla="*/ 85 w 160"/>
              <a:gd name="T29" fmla="*/ 31 h 160"/>
              <a:gd name="T30" fmla="*/ 75 w 160"/>
              <a:gd name="T31" fmla="*/ 30 h 160"/>
              <a:gd name="T32" fmla="*/ 72 w 160"/>
              <a:gd name="T33" fmla="*/ 36 h 160"/>
              <a:gd name="T34" fmla="*/ 52 w 160"/>
              <a:gd name="T35" fmla="*/ 37 h 160"/>
              <a:gd name="T36" fmla="*/ 33 w 160"/>
              <a:gd name="T37" fmla="*/ 41 h 160"/>
              <a:gd name="T38" fmla="*/ 85 w 160"/>
              <a:gd name="T39" fmla="*/ 142 h 160"/>
              <a:gd name="T40" fmla="*/ 76 w 160"/>
              <a:gd name="T41" fmla="*/ 129 h 160"/>
              <a:gd name="T42" fmla="*/ 19 w 160"/>
              <a:gd name="T43" fmla="*/ 85 h 160"/>
              <a:gd name="T44" fmla="*/ 31 w 160"/>
              <a:gd name="T45" fmla="*/ 77 h 160"/>
              <a:gd name="T46" fmla="*/ 27 w 160"/>
              <a:gd name="T47" fmla="*/ 49 h 160"/>
              <a:gd name="T48" fmla="*/ 31 w 160"/>
              <a:gd name="T49" fmla="*/ 54 h 160"/>
              <a:gd name="T50" fmla="*/ 54 w 160"/>
              <a:gd name="T51" fmla="*/ 63 h 160"/>
              <a:gd name="T52" fmla="*/ 65 w 160"/>
              <a:gd name="T53" fmla="*/ 85 h 160"/>
              <a:gd name="T54" fmla="*/ 78 w 160"/>
              <a:gd name="T55" fmla="*/ 90 h 160"/>
              <a:gd name="T56" fmla="*/ 83 w 160"/>
              <a:gd name="T57" fmla="*/ 104 h 160"/>
              <a:gd name="T58" fmla="*/ 87 w 160"/>
              <a:gd name="T59" fmla="*/ 134 h 160"/>
              <a:gd name="T60" fmla="*/ 141 w 160"/>
              <a:gd name="T61" fmla="*/ 85 h 160"/>
              <a:gd name="T62" fmla="*/ 106 w 160"/>
              <a:gd name="T63" fmla="*/ 129 h 160"/>
              <a:gd name="T64" fmla="*/ 123 w 160"/>
              <a:gd name="T65" fmla="*/ 105 h 160"/>
              <a:gd name="T66" fmla="*/ 104 w 160"/>
              <a:gd name="T67" fmla="*/ 92 h 160"/>
              <a:gd name="T68" fmla="*/ 87 w 160"/>
              <a:gd name="T69" fmla="*/ 91 h 160"/>
              <a:gd name="T70" fmla="*/ 81 w 160"/>
              <a:gd name="T71" fmla="*/ 82 h 160"/>
              <a:gd name="T72" fmla="*/ 74 w 160"/>
              <a:gd name="T73" fmla="*/ 79 h 160"/>
              <a:gd name="T74" fmla="*/ 86 w 160"/>
              <a:gd name="T75" fmla="*/ 79 h 160"/>
              <a:gd name="T76" fmla="*/ 105 w 160"/>
              <a:gd name="T77" fmla="*/ 61 h 160"/>
              <a:gd name="T78" fmla="*/ 104 w 160"/>
              <a:gd name="T79" fmla="*/ 52 h 160"/>
              <a:gd name="T80" fmla="*/ 95 w 160"/>
              <a:gd name="T81" fmla="*/ 45 h 160"/>
              <a:gd name="T82" fmla="*/ 82 w 160"/>
              <a:gd name="T83" fmla="*/ 49 h 160"/>
              <a:gd name="T84" fmla="*/ 88 w 160"/>
              <a:gd name="T85" fmla="*/ 37 h 160"/>
              <a:gd name="T86" fmla="*/ 96 w 160"/>
              <a:gd name="T87" fmla="*/ 44 h 160"/>
              <a:gd name="T88" fmla="*/ 99 w 160"/>
              <a:gd name="T89" fmla="*/ 39 h 160"/>
              <a:gd name="T90" fmla="*/ 100 w 160"/>
              <a:gd name="T91" fmla="*/ 32 h 160"/>
              <a:gd name="T92" fmla="*/ 107 w 160"/>
              <a:gd name="T93" fmla="*/ 44 h 160"/>
              <a:gd name="T94" fmla="*/ 120 w 160"/>
              <a:gd name="T95" fmla="*/ 48 h 160"/>
              <a:gd name="T96" fmla="*/ 141 w 160"/>
              <a:gd name="T97" fmla="*/ 75 h 160"/>
              <a:gd name="T98" fmla="*/ 129 w 160"/>
              <a:gd name="T99" fmla="*/ 8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0" h="160">
                <a:moveTo>
                  <a:pt x="73" y="29"/>
                </a:moveTo>
                <a:cubicBezTo>
                  <a:pt x="71" y="25"/>
                  <a:pt x="71" y="25"/>
                  <a:pt x="71" y="25"/>
                </a:cubicBezTo>
                <a:cubicBezTo>
                  <a:pt x="67" y="27"/>
                  <a:pt x="67" y="27"/>
                  <a:pt x="67" y="27"/>
                </a:cubicBezTo>
                <a:cubicBezTo>
                  <a:pt x="64" y="25"/>
                  <a:pt x="64" y="25"/>
                  <a:pt x="64" y="25"/>
                </a:cubicBezTo>
                <a:cubicBezTo>
                  <a:pt x="64" y="26"/>
                  <a:pt x="60" y="29"/>
                  <a:pt x="60" y="29"/>
                </a:cubicBezTo>
                <a:cubicBezTo>
                  <a:pt x="64" y="31"/>
                  <a:pt x="64" y="31"/>
                  <a:pt x="64" y="31"/>
                </a:cubicBezTo>
                <a:lnTo>
                  <a:pt x="73" y="29"/>
                </a:lnTo>
                <a:close/>
                <a:moveTo>
                  <a:pt x="159" y="75"/>
                </a:moveTo>
                <a:cubicBezTo>
                  <a:pt x="149" y="75"/>
                  <a:pt x="149" y="75"/>
                  <a:pt x="149" y="75"/>
                </a:cubicBezTo>
                <a:cubicBezTo>
                  <a:pt x="146" y="42"/>
                  <a:pt x="119" y="14"/>
                  <a:pt x="85" y="12"/>
                </a:cubicBezTo>
                <a:cubicBezTo>
                  <a:pt x="85" y="2"/>
                  <a:pt x="85" y="2"/>
                  <a:pt x="85" y="2"/>
                </a:cubicBezTo>
                <a:cubicBezTo>
                  <a:pt x="85" y="1"/>
                  <a:pt x="85" y="0"/>
                  <a:pt x="84" y="0"/>
                </a:cubicBezTo>
                <a:cubicBezTo>
                  <a:pt x="76" y="0"/>
                  <a:pt x="76" y="0"/>
                  <a:pt x="76" y="0"/>
                </a:cubicBezTo>
                <a:cubicBezTo>
                  <a:pt x="76" y="0"/>
                  <a:pt x="75" y="1"/>
                  <a:pt x="75" y="2"/>
                </a:cubicBezTo>
                <a:cubicBezTo>
                  <a:pt x="75" y="12"/>
                  <a:pt x="75" y="12"/>
                  <a:pt x="75" y="12"/>
                </a:cubicBezTo>
                <a:cubicBezTo>
                  <a:pt x="41" y="14"/>
                  <a:pt x="14" y="42"/>
                  <a:pt x="12" y="75"/>
                </a:cubicBezTo>
                <a:cubicBezTo>
                  <a:pt x="1" y="75"/>
                  <a:pt x="1" y="75"/>
                  <a:pt x="1" y="75"/>
                </a:cubicBezTo>
                <a:cubicBezTo>
                  <a:pt x="1" y="75"/>
                  <a:pt x="0" y="76"/>
                  <a:pt x="0" y="77"/>
                </a:cubicBezTo>
                <a:cubicBezTo>
                  <a:pt x="0" y="84"/>
                  <a:pt x="0" y="84"/>
                  <a:pt x="0" y="84"/>
                </a:cubicBezTo>
                <a:cubicBezTo>
                  <a:pt x="0" y="85"/>
                  <a:pt x="1" y="85"/>
                  <a:pt x="1" y="85"/>
                </a:cubicBezTo>
                <a:cubicBezTo>
                  <a:pt x="12" y="85"/>
                  <a:pt x="12" y="85"/>
                  <a:pt x="12" y="85"/>
                </a:cubicBezTo>
                <a:cubicBezTo>
                  <a:pt x="14" y="119"/>
                  <a:pt x="41" y="146"/>
                  <a:pt x="75" y="149"/>
                </a:cubicBezTo>
                <a:cubicBezTo>
                  <a:pt x="75" y="159"/>
                  <a:pt x="75" y="159"/>
                  <a:pt x="75" y="159"/>
                </a:cubicBezTo>
                <a:cubicBezTo>
                  <a:pt x="75" y="160"/>
                  <a:pt x="76" y="160"/>
                  <a:pt x="76" y="160"/>
                </a:cubicBezTo>
                <a:cubicBezTo>
                  <a:pt x="84" y="160"/>
                  <a:pt x="84" y="160"/>
                  <a:pt x="84" y="160"/>
                </a:cubicBezTo>
                <a:cubicBezTo>
                  <a:pt x="85" y="160"/>
                  <a:pt x="85" y="160"/>
                  <a:pt x="85" y="159"/>
                </a:cubicBezTo>
                <a:cubicBezTo>
                  <a:pt x="85" y="149"/>
                  <a:pt x="85" y="149"/>
                  <a:pt x="85" y="149"/>
                </a:cubicBezTo>
                <a:cubicBezTo>
                  <a:pt x="119" y="146"/>
                  <a:pt x="146" y="119"/>
                  <a:pt x="149" y="85"/>
                </a:cubicBezTo>
                <a:cubicBezTo>
                  <a:pt x="159" y="85"/>
                  <a:pt x="159" y="85"/>
                  <a:pt x="159" y="85"/>
                </a:cubicBezTo>
                <a:cubicBezTo>
                  <a:pt x="160" y="85"/>
                  <a:pt x="160" y="85"/>
                  <a:pt x="160" y="84"/>
                </a:cubicBezTo>
                <a:cubicBezTo>
                  <a:pt x="160" y="77"/>
                  <a:pt x="160" y="77"/>
                  <a:pt x="160" y="77"/>
                </a:cubicBezTo>
                <a:cubicBezTo>
                  <a:pt x="160" y="76"/>
                  <a:pt x="160" y="75"/>
                  <a:pt x="159" y="75"/>
                </a:cubicBezTo>
                <a:close/>
                <a:moveTo>
                  <a:pt x="85" y="30"/>
                </a:moveTo>
                <a:cubicBezTo>
                  <a:pt x="85" y="29"/>
                  <a:pt x="85" y="29"/>
                  <a:pt x="85" y="29"/>
                </a:cubicBezTo>
                <a:cubicBezTo>
                  <a:pt x="87" y="28"/>
                  <a:pt x="87" y="28"/>
                  <a:pt x="87" y="28"/>
                </a:cubicBezTo>
                <a:cubicBezTo>
                  <a:pt x="93" y="24"/>
                  <a:pt x="93" y="24"/>
                  <a:pt x="93" y="24"/>
                </a:cubicBezTo>
                <a:cubicBezTo>
                  <a:pt x="89" y="22"/>
                  <a:pt x="89" y="22"/>
                  <a:pt x="89" y="22"/>
                </a:cubicBezTo>
                <a:cubicBezTo>
                  <a:pt x="85" y="24"/>
                  <a:pt x="85" y="24"/>
                  <a:pt x="85" y="24"/>
                </a:cubicBezTo>
                <a:cubicBezTo>
                  <a:pt x="85" y="19"/>
                  <a:pt x="85" y="19"/>
                  <a:pt x="85" y="19"/>
                </a:cubicBezTo>
                <a:cubicBezTo>
                  <a:pt x="93" y="20"/>
                  <a:pt x="100" y="22"/>
                  <a:pt x="106" y="25"/>
                </a:cubicBezTo>
                <a:cubicBezTo>
                  <a:pt x="104" y="25"/>
                  <a:pt x="104" y="25"/>
                  <a:pt x="104" y="25"/>
                </a:cubicBezTo>
                <a:cubicBezTo>
                  <a:pt x="98" y="24"/>
                  <a:pt x="98" y="24"/>
                  <a:pt x="98" y="24"/>
                </a:cubicBezTo>
                <a:cubicBezTo>
                  <a:pt x="94" y="27"/>
                  <a:pt x="94" y="27"/>
                  <a:pt x="94" y="27"/>
                </a:cubicBezTo>
                <a:cubicBezTo>
                  <a:pt x="91" y="30"/>
                  <a:pt x="91" y="30"/>
                  <a:pt x="91" y="30"/>
                </a:cubicBezTo>
                <a:cubicBezTo>
                  <a:pt x="85" y="31"/>
                  <a:pt x="85" y="31"/>
                  <a:pt x="85" y="31"/>
                </a:cubicBezTo>
                <a:cubicBezTo>
                  <a:pt x="85" y="31"/>
                  <a:pt x="85" y="30"/>
                  <a:pt x="85" y="30"/>
                </a:cubicBezTo>
                <a:close/>
                <a:moveTo>
                  <a:pt x="75" y="19"/>
                </a:moveTo>
                <a:cubicBezTo>
                  <a:pt x="75" y="30"/>
                  <a:pt x="75" y="30"/>
                  <a:pt x="75" y="30"/>
                </a:cubicBezTo>
                <a:cubicBezTo>
                  <a:pt x="75" y="30"/>
                  <a:pt x="75" y="31"/>
                  <a:pt x="75" y="31"/>
                </a:cubicBezTo>
                <a:cubicBezTo>
                  <a:pt x="75" y="31"/>
                  <a:pt x="75" y="31"/>
                  <a:pt x="75" y="31"/>
                </a:cubicBezTo>
                <a:cubicBezTo>
                  <a:pt x="72" y="36"/>
                  <a:pt x="72" y="36"/>
                  <a:pt x="72" y="36"/>
                </a:cubicBezTo>
                <a:cubicBezTo>
                  <a:pt x="63" y="36"/>
                  <a:pt x="63" y="36"/>
                  <a:pt x="63" y="36"/>
                </a:cubicBezTo>
                <a:cubicBezTo>
                  <a:pt x="58" y="34"/>
                  <a:pt x="58" y="34"/>
                  <a:pt x="58" y="34"/>
                </a:cubicBezTo>
                <a:cubicBezTo>
                  <a:pt x="52" y="37"/>
                  <a:pt x="52" y="37"/>
                  <a:pt x="52" y="37"/>
                </a:cubicBezTo>
                <a:cubicBezTo>
                  <a:pt x="42" y="39"/>
                  <a:pt x="42" y="39"/>
                  <a:pt x="42" y="39"/>
                </a:cubicBezTo>
                <a:cubicBezTo>
                  <a:pt x="33" y="41"/>
                  <a:pt x="33" y="41"/>
                  <a:pt x="33" y="41"/>
                </a:cubicBezTo>
                <a:cubicBezTo>
                  <a:pt x="33" y="41"/>
                  <a:pt x="33" y="41"/>
                  <a:pt x="33" y="41"/>
                </a:cubicBezTo>
                <a:cubicBezTo>
                  <a:pt x="43" y="29"/>
                  <a:pt x="58" y="20"/>
                  <a:pt x="75" y="19"/>
                </a:cubicBezTo>
                <a:close/>
                <a:moveTo>
                  <a:pt x="88" y="141"/>
                </a:moveTo>
                <a:cubicBezTo>
                  <a:pt x="87" y="141"/>
                  <a:pt x="86" y="142"/>
                  <a:pt x="85" y="142"/>
                </a:cubicBezTo>
                <a:cubicBezTo>
                  <a:pt x="85" y="131"/>
                  <a:pt x="85" y="131"/>
                  <a:pt x="85" y="131"/>
                </a:cubicBezTo>
                <a:cubicBezTo>
                  <a:pt x="85" y="130"/>
                  <a:pt x="85" y="129"/>
                  <a:pt x="84" y="129"/>
                </a:cubicBezTo>
                <a:cubicBezTo>
                  <a:pt x="76" y="129"/>
                  <a:pt x="76" y="129"/>
                  <a:pt x="76" y="129"/>
                </a:cubicBezTo>
                <a:cubicBezTo>
                  <a:pt x="76" y="129"/>
                  <a:pt x="75" y="130"/>
                  <a:pt x="75" y="131"/>
                </a:cubicBezTo>
                <a:cubicBezTo>
                  <a:pt x="75" y="142"/>
                  <a:pt x="75" y="142"/>
                  <a:pt x="75" y="142"/>
                </a:cubicBezTo>
                <a:cubicBezTo>
                  <a:pt x="45" y="139"/>
                  <a:pt x="21" y="115"/>
                  <a:pt x="19" y="85"/>
                </a:cubicBezTo>
                <a:cubicBezTo>
                  <a:pt x="30" y="85"/>
                  <a:pt x="30" y="85"/>
                  <a:pt x="30" y="85"/>
                </a:cubicBezTo>
                <a:cubicBezTo>
                  <a:pt x="31" y="85"/>
                  <a:pt x="31" y="85"/>
                  <a:pt x="31" y="84"/>
                </a:cubicBezTo>
                <a:cubicBezTo>
                  <a:pt x="31" y="77"/>
                  <a:pt x="31" y="77"/>
                  <a:pt x="31" y="77"/>
                </a:cubicBezTo>
                <a:cubicBezTo>
                  <a:pt x="31" y="76"/>
                  <a:pt x="31" y="75"/>
                  <a:pt x="30" y="75"/>
                </a:cubicBezTo>
                <a:cubicBezTo>
                  <a:pt x="19" y="75"/>
                  <a:pt x="19" y="75"/>
                  <a:pt x="19" y="75"/>
                </a:cubicBezTo>
                <a:cubicBezTo>
                  <a:pt x="20" y="66"/>
                  <a:pt x="23" y="57"/>
                  <a:pt x="27" y="49"/>
                </a:cubicBezTo>
                <a:cubicBezTo>
                  <a:pt x="32" y="48"/>
                  <a:pt x="32" y="48"/>
                  <a:pt x="32" y="48"/>
                </a:cubicBezTo>
                <a:cubicBezTo>
                  <a:pt x="27" y="52"/>
                  <a:pt x="27" y="52"/>
                  <a:pt x="27" y="52"/>
                </a:cubicBezTo>
                <a:cubicBezTo>
                  <a:pt x="31" y="54"/>
                  <a:pt x="31" y="54"/>
                  <a:pt x="31" y="54"/>
                </a:cubicBezTo>
                <a:cubicBezTo>
                  <a:pt x="38" y="54"/>
                  <a:pt x="38" y="54"/>
                  <a:pt x="38" y="54"/>
                </a:cubicBezTo>
                <a:cubicBezTo>
                  <a:pt x="48" y="52"/>
                  <a:pt x="48" y="52"/>
                  <a:pt x="48" y="52"/>
                </a:cubicBezTo>
                <a:cubicBezTo>
                  <a:pt x="54" y="63"/>
                  <a:pt x="54" y="63"/>
                  <a:pt x="54" y="63"/>
                </a:cubicBezTo>
                <a:cubicBezTo>
                  <a:pt x="54" y="73"/>
                  <a:pt x="54" y="73"/>
                  <a:pt x="54" y="73"/>
                </a:cubicBezTo>
                <a:cubicBezTo>
                  <a:pt x="63" y="85"/>
                  <a:pt x="63" y="85"/>
                  <a:pt x="63" y="85"/>
                </a:cubicBezTo>
                <a:cubicBezTo>
                  <a:pt x="65" y="85"/>
                  <a:pt x="65" y="85"/>
                  <a:pt x="65" y="85"/>
                </a:cubicBezTo>
                <a:cubicBezTo>
                  <a:pt x="65" y="80"/>
                  <a:pt x="65" y="80"/>
                  <a:pt x="65" y="80"/>
                </a:cubicBezTo>
                <a:cubicBezTo>
                  <a:pt x="68" y="87"/>
                  <a:pt x="68" y="87"/>
                  <a:pt x="68" y="87"/>
                </a:cubicBezTo>
                <a:cubicBezTo>
                  <a:pt x="78" y="90"/>
                  <a:pt x="78" y="90"/>
                  <a:pt x="78" y="90"/>
                </a:cubicBezTo>
                <a:cubicBezTo>
                  <a:pt x="83" y="94"/>
                  <a:pt x="83" y="94"/>
                  <a:pt x="83" y="94"/>
                </a:cubicBezTo>
                <a:cubicBezTo>
                  <a:pt x="87" y="96"/>
                  <a:pt x="87" y="96"/>
                  <a:pt x="87" y="96"/>
                </a:cubicBezTo>
                <a:cubicBezTo>
                  <a:pt x="83" y="104"/>
                  <a:pt x="83" y="104"/>
                  <a:pt x="83" y="104"/>
                </a:cubicBezTo>
                <a:cubicBezTo>
                  <a:pt x="87" y="112"/>
                  <a:pt x="87" y="112"/>
                  <a:pt x="87" y="112"/>
                </a:cubicBezTo>
                <a:cubicBezTo>
                  <a:pt x="87" y="112"/>
                  <a:pt x="90" y="122"/>
                  <a:pt x="90" y="122"/>
                </a:cubicBezTo>
                <a:cubicBezTo>
                  <a:pt x="90" y="123"/>
                  <a:pt x="87" y="134"/>
                  <a:pt x="87" y="134"/>
                </a:cubicBezTo>
                <a:lnTo>
                  <a:pt x="88" y="141"/>
                </a:lnTo>
                <a:close/>
                <a:moveTo>
                  <a:pt x="130" y="85"/>
                </a:moveTo>
                <a:cubicBezTo>
                  <a:pt x="141" y="85"/>
                  <a:pt x="141" y="85"/>
                  <a:pt x="141" y="85"/>
                </a:cubicBezTo>
                <a:cubicBezTo>
                  <a:pt x="139" y="112"/>
                  <a:pt x="120" y="134"/>
                  <a:pt x="95" y="140"/>
                </a:cubicBezTo>
                <a:cubicBezTo>
                  <a:pt x="96" y="136"/>
                  <a:pt x="96" y="136"/>
                  <a:pt x="96" y="136"/>
                </a:cubicBezTo>
                <a:cubicBezTo>
                  <a:pt x="106" y="129"/>
                  <a:pt x="106" y="129"/>
                  <a:pt x="106" y="129"/>
                </a:cubicBezTo>
                <a:cubicBezTo>
                  <a:pt x="109" y="121"/>
                  <a:pt x="109" y="121"/>
                  <a:pt x="109" y="121"/>
                </a:cubicBezTo>
                <a:cubicBezTo>
                  <a:pt x="116" y="118"/>
                  <a:pt x="116" y="118"/>
                  <a:pt x="116" y="118"/>
                </a:cubicBezTo>
                <a:cubicBezTo>
                  <a:pt x="123" y="105"/>
                  <a:pt x="123" y="105"/>
                  <a:pt x="123" y="105"/>
                </a:cubicBezTo>
                <a:cubicBezTo>
                  <a:pt x="113" y="99"/>
                  <a:pt x="113" y="99"/>
                  <a:pt x="113" y="99"/>
                </a:cubicBezTo>
                <a:cubicBezTo>
                  <a:pt x="107" y="92"/>
                  <a:pt x="107" y="92"/>
                  <a:pt x="107" y="92"/>
                </a:cubicBezTo>
                <a:cubicBezTo>
                  <a:pt x="104" y="92"/>
                  <a:pt x="104" y="92"/>
                  <a:pt x="104" y="92"/>
                </a:cubicBezTo>
                <a:cubicBezTo>
                  <a:pt x="97" y="90"/>
                  <a:pt x="97" y="90"/>
                  <a:pt x="97" y="90"/>
                </a:cubicBezTo>
                <a:cubicBezTo>
                  <a:pt x="92" y="89"/>
                  <a:pt x="92" y="89"/>
                  <a:pt x="92" y="89"/>
                </a:cubicBezTo>
                <a:cubicBezTo>
                  <a:pt x="87" y="91"/>
                  <a:pt x="87" y="91"/>
                  <a:pt x="87" y="91"/>
                </a:cubicBezTo>
                <a:cubicBezTo>
                  <a:pt x="84" y="87"/>
                  <a:pt x="84" y="87"/>
                  <a:pt x="84" y="87"/>
                </a:cubicBezTo>
                <a:cubicBezTo>
                  <a:pt x="81" y="86"/>
                  <a:pt x="81" y="86"/>
                  <a:pt x="81" y="86"/>
                </a:cubicBezTo>
                <a:cubicBezTo>
                  <a:pt x="81" y="82"/>
                  <a:pt x="81" y="82"/>
                  <a:pt x="81" y="82"/>
                </a:cubicBezTo>
                <a:cubicBezTo>
                  <a:pt x="77" y="82"/>
                  <a:pt x="77" y="82"/>
                  <a:pt x="77" y="82"/>
                </a:cubicBezTo>
                <a:cubicBezTo>
                  <a:pt x="75" y="84"/>
                  <a:pt x="75" y="84"/>
                  <a:pt x="75" y="84"/>
                </a:cubicBezTo>
                <a:cubicBezTo>
                  <a:pt x="74" y="79"/>
                  <a:pt x="74" y="79"/>
                  <a:pt x="74" y="79"/>
                </a:cubicBezTo>
                <a:cubicBezTo>
                  <a:pt x="79" y="77"/>
                  <a:pt x="79" y="77"/>
                  <a:pt x="79" y="77"/>
                </a:cubicBezTo>
                <a:cubicBezTo>
                  <a:pt x="84" y="79"/>
                  <a:pt x="84" y="79"/>
                  <a:pt x="84" y="79"/>
                </a:cubicBezTo>
                <a:cubicBezTo>
                  <a:pt x="86" y="79"/>
                  <a:pt x="86" y="79"/>
                  <a:pt x="86" y="79"/>
                </a:cubicBezTo>
                <a:cubicBezTo>
                  <a:pt x="87" y="75"/>
                  <a:pt x="87" y="75"/>
                  <a:pt x="87" y="75"/>
                </a:cubicBezTo>
                <a:cubicBezTo>
                  <a:pt x="95" y="67"/>
                  <a:pt x="95" y="67"/>
                  <a:pt x="95" y="67"/>
                </a:cubicBezTo>
                <a:cubicBezTo>
                  <a:pt x="105" y="61"/>
                  <a:pt x="105" y="61"/>
                  <a:pt x="105" y="61"/>
                </a:cubicBezTo>
                <a:cubicBezTo>
                  <a:pt x="111" y="62"/>
                  <a:pt x="111" y="62"/>
                  <a:pt x="111" y="62"/>
                </a:cubicBezTo>
                <a:cubicBezTo>
                  <a:pt x="111" y="59"/>
                  <a:pt x="111" y="59"/>
                  <a:pt x="111" y="59"/>
                </a:cubicBezTo>
                <a:cubicBezTo>
                  <a:pt x="104" y="52"/>
                  <a:pt x="104" y="52"/>
                  <a:pt x="104" y="52"/>
                </a:cubicBezTo>
                <a:cubicBezTo>
                  <a:pt x="101" y="46"/>
                  <a:pt x="101" y="46"/>
                  <a:pt x="101" y="46"/>
                </a:cubicBezTo>
                <a:cubicBezTo>
                  <a:pt x="97" y="46"/>
                  <a:pt x="97" y="46"/>
                  <a:pt x="97" y="46"/>
                </a:cubicBezTo>
                <a:cubicBezTo>
                  <a:pt x="95" y="45"/>
                  <a:pt x="95" y="45"/>
                  <a:pt x="95" y="45"/>
                </a:cubicBezTo>
                <a:cubicBezTo>
                  <a:pt x="89" y="44"/>
                  <a:pt x="89" y="44"/>
                  <a:pt x="89" y="44"/>
                </a:cubicBezTo>
                <a:cubicBezTo>
                  <a:pt x="88" y="51"/>
                  <a:pt x="88" y="51"/>
                  <a:pt x="88" y="51"/>
                </a:cubicBezTo>
                <a:cubicBezTo>
                  <a:pt x="82" y="49"/>
                  <a:pt x="82" y="49"/>
                  <a:pt x="82" y="49"/>
                </a:cubicBezTo>
                <a:cubicBezTo>
                  <a:pt x="81" y="45"/>
                  <a:pt x="81" y="45"/>
                  <a:pt x="81" y="45"/>
                </a:cubicBezTo>
                <a:cubicBezTo>
                  <a:pt x="86" y="44"/>
                  <a:pt x="86" y="44"/>
                  <a:pt x="86" y="44"/>
                </a:cubicBezTo>
                <a:cubicBezTo>
                  <a:pt x="88" y="37"/>
                  <a:pt x="88" y="37"/>
                  <a:pt x="88" y="37"/>
                </a:cubicBezTo>
                <a:cubicBezTo>
                  <a:pt x="93" y="39"/>
                  <a:pt x="93" y="39"/>
                  <a:pt x="93" y="39"/>
                </a:cubicBezTo>
                <a:cubicBezTo>
                  <a:pt x="93" y="42"/>
                  <a:pt x="93" y="42"/>
                  <a:pt x="93" y="42"/>
                </a:cubicBezTo>
                <a:cubicBezTo>
                  <a:pt x="96" y="44"/>
                  <a:pt x="96" y="44"/>
                  <a:pt x="96" y="44"/>
                </a:cubicBezTo>
                <a:cubicBezTo>
                  <a:pt x="99" y="44"/>
                  <a:pt x="99" y="44"/>
                  <a:pt x="99" y="44"/>
                </a:cubicBezTo>
                <a:cubicBezTo>
                  <a:pt x="102" y="43"/>
                  <a:pt x="102" y="43"/>
                  <a:pt x="102" y="43"/>
                </a:cubicBezTo>
                <a:cubicBezTo>
                  <a:pt x="99" y="39"/>
                  <a:pt x="99" y="39"/>
                  <a:pt x="99" y="39"/>
                </a:cubicBezTo>
                <a:cubicBezTo>
                  <a:pt x="94" y="34"/>
                  <a:pt x="94" y="34"/>
                  <a:pt x="94" y="34"/>
                </a:cubicBezTo>
                <a:cubicBezTo>
                  <a:pt x="94" y="31"/>
                  <a:pt x="94" y="31"/>
                  <a:pt x="94" y="31"/>
                </a:cubicBezTo>
                <a:cubicBezTo>
                  <a:pt x="100" y="32"/>
                  <a:pt x="100" y="32"/>
                  <a:pt x="100" y="32"/>
                </a:cubicBezTo>
                <a:cubicBezTo>
                  <a:pt x="104" y="37"/>
                  <a:pt x="104" y="37"/>
                  <a:pt x="104" y="37"/>
                </a:cubicBezTo>
                <a:cubicBezTo>
                  <a:pt x="106" y="41"/>
                  <a:pt x="106" y="41"/>
                  <a:pt x="106" y="41"/>
                </a:cubicBezTo>
                <a:cubicBezTo>
                  <a:pt x="107" y="44"/>
                  <a:pt x="107" y="44"/>
                  <a:pt x="107" y="44"/>
                </a:cubicBezTo>
                <a:cubicBezTo>
                  <a:pt x="115" y="51"/>
                  <a:pt x="115" y="51"/>
                  <a:pt x="115" y="51"/>
                </a:cubicBezTo>
                <a:cubicBezTo>
                  <a:pt x="117" y="52"/>
                  <a:pt x="117" y="52"/>
                  <a:pt x="117" y="52"/>
                </a:cubicBezTo>
                <a:cubicBezTo>
                  <a:pt x="120" y="48"/>
                  <a:pt x="120" y="48"/>
                  <a:pt x="120" y="48"/>
                </a:cubicBezTo>
                <a:cubicBezTo>
                  <a:pt x="129" y="47"/>
                  <a:pt x="129" y="47"/>
                  <a:pt x="129" y="47"/>
                </a:cubicBezTo>
                <a:cubicBezTo>
                  <a:pt x="131" y="46"/>
                  <a:pt x="131" y="46"/>
                  <a:pt x="131" y="46"/>
                </a:cubicBezTo>
                <a:cubicBezTo>
                  <a:pt x="137" y="55"/>
                  <a:pt x="141" y="65"/>
                  <a:pt x="141" y="75"/>
                </a:cubicBezTo>
                <a:cubicBezTo>
                  <a:pt x="130" y="75"/>
                  <a:pt x="130" y="75"/>
                  <a:pt x="130" y="75"/>
                </a:cubicBezTo>
                <a:cubicBezTo>
                  <a:pt x="130" y="75"/>
                  <a:pt x="129" y="76"/>
                  <a:pt x="129" y="77"/>
                </a:cubicBezTo>
                <a:cubicBezTo>
                  <a:pt x="129" y="84"/>
                  <a:pt x="129" y="84"/>
                  <a:pt x="129" y="84"/>
                </a:cubicBezTo>
                <a:cubicBezTo>
                  <a:pt x="129" y="85"/>
                  <a:pt x="130" y="85"/>
                  <a:pt x="130" y="8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320">
            <a:extLst>
              <a:ext uri="{FF2B5EF4-FFF2-40B4-BE49-F238E27FC236}">
                <a16:creationId xmlns:a16="http://schemas.microsoft.com/office/drawing/2014/main" id="{ACA7A044-6757-4C49-A66D-67E10E1915B0}"/>
              </a:ext>
            </a:extLst>
          </p:cNvPr>
          <p:cNvSpPr>
            <a:spLocks noEditPoints="1"/>
          </p:cNvSpPr>
          <p:nvPr/>
        </p:nvSpPr>
        <p:spPr bwMode="auto">
          <a:xfrm>
            <a:off x="5908344" y="2645649"/>
            <a:ext cx="390917" cy="449976"/>
          </a:xfrm>
          <a:custGeom>
            <a:avLst/>
            <a:gdLst>
              <a:gd name="T0" fmla="*/ 53 w 139"/>
              <a:gd name="T1" fmla="*/ 104 h 160"/>
              <a:gd name="T2" fmla="*/ 83 w 139"/>
              <a:gd name="T3" fmla="*/ 82 h 160"/>
              <a:gd name="T4" fmla="*/ 92 w 139"/>
              <a:gd name="T5" fmla="*/ 56 h 160"/>
              <a:gd name="T6" fmla="*/ 48 w 139"/>
              <a:gd name="T7" fmla="*/ 101 h 160"/>
              <a:gd name="T8" fmla="*/ 76 w 139"/>
              <a:gd name="T9" fmla="*/ 65 h 160"/>
              <a:gd name="T10" fmla="*/ 53 w 139"/>
              <a:gd name="T11" fmla="*/ 104 h 160"/>
              <a:gd name="T12" fmla="*/ 68 w 139"/>
              <a:gd name="T13" fmla="*/ 24 h 160"/>
              <a:gd name="T14" fmla="*/ 15 w 139"/>
              <a:gd name="T15" fmla="*/ 77 h 160"/>
              <a:gd name="T16" fmla="*/ 46 w 139"/>
              <a:gd name="T17" fmla="*/ 125 h 160"/>
              <a:gd name="T18" fmla="*/ 47 w 139"/>
              <a:gd name="T19" fmla="*/ 125 h 160"/>
              <a:gd name="T20" fmla="*/ 48 w 139"/>
              <a:gd name="T21" fmla="*/ 117 h 160"/>
              <a:gd name="T22" fmla="*/ 51 w 139"/>
              <a:gd name="T23" fmla="*/ 106 h 160"/>
              <a:gd name="T24" fmla="*/ 48 w 139"/>
              <a:gd name="T25" fmla="*/ 106 h 160"/>
              <a:gd name="T26" fmla="*/ 43 w 139"/>
              <a:gd name="T27" fmla="*/ 114 h 160"/>
              <a:gd name="T28" fmla="*/ 23 w 139"/>
              <a:gd name="T29" fmla="*/ 77 h 160"/>
              <a:gd name="T30" fmla="*/ 68 w 139"/>
              <a:gd name="T31" fmla="*/ 33 h 160"/>
              <a:gd name="T32" fmla="*/ 112 w 139"/>
              <a:gd name="T33" fmla="*/ 77 h 160"/>
              <a:gd name="T34" fmla="*/ 68 w 139"/>
              <a:gd name="T35" fmla="*/ 121 h 160"/>
              <a:gd name="T36" fmla="*/ 64 w 139"/>
              <a:gd name="T37" fmla="*/ 121 h 160"/>
              <a:gd name="T38" fmla="*/ 64 w 139"/>
              <a:gd name="T39" fmla="*/ 136 h 160"/>
              <a:gd name="T40" fmla="*/ 44 w 139"/>
              <a:gd name="T41" fmla="*/ 136 h 160"/>
              <a:gd name="T42" fmla="*/ 44 w 139"/>
              <a:gd name="T43" fmla="*/ 144 h 160"/>
              <a:gd name="T44" fmla="*/ 72 w 139"/>
              <a:gd name="T45" fmla="*/ 144 h 160"/>
              <a:gd name="T46" fmla="*/ 72 w 139"/>
              <a:gd name="T47" fmla="*/ 129 h 160"/>
              <a:gd name="T48" fmla="*/ 120 w 139"/>
              <a:gd name="T49" fmla="*/ 77 h 160"/>
              <a:gd name="T50" fmla="*/ 68 w 139"/>
              <a:gd name="T51" fmla="*/ 24 h 160"/>
              <a:gd name="T52" fmla="*/ 47 w 139"/>
              <a:gd name="T53" fmla="*/ 153 h 160"/>
              <a:gd name="T54" fmla="*/ 69 w 139"/>
              <a:gd name="T55" fmla="*/ 153 h 160"/>
              <a:gd name="T56" fmla="*/ 72 w 139"/>
              <a:gd name="T57" fmla="*/ 147 h 160"/>
              <a:gd name="T58" fmla="*/ 44 w 139"/>
              <a:gd name="T59" fmla="*/ 147 h 160"/>
              <a:gd name="T60" fmla="*/ 47 w 139"/>
              <a:gd name="T61" fmla="*/ 153 h 160"/>
              <a:gd name="T62" fmla="*/ 49 w 139"/>
              <a:gd name="T63" fmla="*/ 160 h 160"/>
              <a:gd name="T64" fmla="*/ 67 w 139"/>
              <a:gd name="T65" fmla="*/ 160 h 160"/>
              <a:gd name="T66" fmla="*/ 69 w 139"/>
              <a:gd name="T67" fmla="*/ 155 h 160"/>
              <a:gd name="T68" fmla="*/ 47 w 139"/>
              <a:gd name="T69" fmla="*/ 155 h 160"/>
              <a:gd name="T70" fmla="*/ 49 w 139"/>
              <a:gd name="T71" fmla="*/ 160 h 160"/>
              <a:gd name="T72" fmla="*/ 71 w 139"/>
              <a:gd name="T73" fmla="*/ 1 h 160"/>
              <a:gd name="T74" fmla="*/ 67 w 139"/>
              <a:gd name="T75" fmla="*/ 1 h 160"/>
              <a:gd name="T76" fmla="*/ 65 w 139"/>
              <a:gd name="T77" fmla="*/ 13 h 160"/>
              <a:gd name="T78" fmla="*/ 73 w 139"/>
              <a:gd name="T79" fmla="*/ 13 h 160"/>
              <a:gd name="T80" fmla="*/ 71 w 139"/>
              <a:gd name="T81" fmla="*/ 1 h 160"/>
              <a:gd name="T82" fmla="*/ 36 w 139"/>
              <a:gd name="T83" fmla="*/ 22 h 160"/>
              <a:gd name="T84" fmla="*/ 21 w 139"/>
              <a:gd name="T85" fmla="*/ 0 h 160"/>
              <a:gd name="T86" fmla="*/ 18 w 139"/>
              <a:gd name="T87" fmla="*/ 2 h 160"/>
              <a:gd name="T88" fmla="*/ 30 w 139"/>
              <a:gd name="T89" fmla="*/ 26 h 160"/>
              <a:gd name="T90" fmla="*/ 36 w 139"/>
              <a:gd name="T91" fmla="*/ 22 h 160"/>
              <a:gd name="T92" fmla="*/ 0 w 139"/>
              <a:gd name="T93" fmla="*/ 38 h 160"/>
              <a:gd name="T94" fmla="*/ 0 w 139"/>
              <a:gd name="T95" fmla="*/ 41 h 160"/>
              <a:gd name="T96" fmla="*/ 14 w 139"/>
              <a:gd name="T97" fmla="*/ 49 h 160"/>
              <a:gd name="T98" fmla="*/ 17 w 139"/>
              <a:gd name="T99" fmla="*/ 42 h 160"/>
              <a:gd name="T100" fmla="*/ 0 w 139"/>
              <a:gd name="T101" fmla="*/ 38 h 160"/>
              <a:gd name="T102" fmla="*/ 138 w 139"/>
              <a:gd name="T103" fmla="*/ 44 h 160"/>
              <a:gd name="T104" fmla="*/ 126 w 139"/>
              <a:gd name="T105" fmla="*/ 47 h 160"/>
              <a:gd name="T106" fmla="*/ 128 w 139"/>
              <a:gd name="T107" fmla="*/ 54 h 160"/>
              <a:gd name="T108" fmla="*/ 139 w 139"/>
              <a:gd name="T109" fmla="*/ 48 h 160"/>
              <a:gd name="T110" fmla="*/ 138 w 139"/>
              <a:gd name="T111" fmla="*/ 44 h 160"/>
              <a:gd name="T112" fmla="*/ 105 w 139"/>
              <a:gd name="T113" fmla="*/ 25 h 160"/>
              <a:gd name="T114" fmla="*/ 111 w 139"/>
              <a:gd name="T115" fmla="*/ 29 h 160"/>
              <a:gd name="T116" fmla="*/ 123 w 139"/>
              <a:gd name="T117" fmla="*/ 6 h 160"/>
              <a:gd name="T118" fmla="*/ 121 w 139"/>
              <a:gd name="T119" fmla="*/ 4 h 160"/>
              <a:gd name="T120" fmla="*/ 105 w 139"/>
              <a:gd name="T121" fmla="*/ 2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9" h="160">
                <a:moveTo>
                  <a:pt x="53" y="104"/>
                </a:moveTo>
                <a:cubicBezTo>
                  <a:pt x="65" y="109"/>
                  <a:pt x="80" y="97"/>
                  <a:pt x="83" y="82"/>
                </a:cubicBezTo>
                <a:cubicBezTo>
                  <a:pt x="86" y="68"/>
                  <a:pt x="89" y="61"/>
                  <a:pt x="92" y="56"/>
                </a:cubicBezTo>
                <a:cubicBezTo>
                  <a:pt x="54" y="49"/>
                  <a:pt x="28" y="80"/>
                  <a:pt x="48" y="101"/>
                </a:cubicBezTo>
                <a:cubicBezTo>
                  <a:pt x="51" y="92"/>
                  <a:pt x="61" y="72"/>
                  <a:pt x="76" y="65"/>
                </a:cubicBezTo>
                <a:cubicBezTo>
                  <a:pt x="64" y="76"/>
                  <a:pt x="55" y="93"/>
                  <a:pt x="53" y="104"/>
                </a:cubicBezTo>
                <a:close/>
                <a:moveTo>
                  <a:pt x="68" y="24"/>
                </a:moveTo>
                <a:cubicBezTo>
                  <a:pt x="39" y="24"/>
                  <a:pt x="15" y="48"/>
                  <a:pt x="15" y="77"/>
                </a:cubicBezTo>
                <a:cubicBezTo>
                  <a:pt x="15" y="97"/>
                  <a:pt x="27" y="116"/>
                  <a:pt x="46" y="125"/>
                </a:cubicBezTo>
                <a:cubicBezTo>
                  <a:pt x="46" y="125"/>
                  <a:pt x="47" y="125"/>
                  <a:pt x="47" y="125"/>
                </a:cubicBezTo>
                <a:cubicBezTo>
                  <a:pt x="47" y="122"/>
                  <a:pt x="48" y="119"/>
                  <a:pt x="48" y="117"/>
                </a:cubicBezTo>
                <a:cubicBezTo>
                  <a:pt x="48" y="113"/>
                  <a:pt x="50" y="109"/>
                  <a:pt x="51" y="106"/>
                </a:cubicBezTo>
                <a:cubicBezTo>
                  <a:pt x="51" y="106"/>
                  <a:pt x="49" y="106"/>
                  <a:pt x="48" y="106"/>
                </a:cubicBezTo>
                <a:cubicBezTo>
                  <a:pt x="48" y="107"/>
                  <a:pt x="45" y="111"/>
                  <a:pt x="43" y="114"/>
                </a:cubicBezTo>
                <a:cubicBezTo>
                  <a:pt x="31" y="106"/>
                  <a:pt x="23" y="92"/>
                  <a:pt x="23" y="77"/>
                </a:cubicBezTo>
                <a:cubicBezTo>
                  <a:pt x="23" y="52"/>
                  <a:pt x="43" y="33"/>
                  <a:pt x="68" y="33"/>
                </a:cubicBezTo>
                <a:cubicBezTo>
                  <a:pt x="92" y="33"/>
                  <a:pt x="112" y="52"/>
                  <a:pt x="112" y="77"/>
                </a:cubicBezTo>
                <a:cubicBezTo>
                  <a:pt x="112" y="101"/>
                  <a:pt x="92" y="121"/>
                  <a:pt x="68" y="121"/>
                </a:cubicBezTo>
                <a:cubicBezTo>
                  <a:pt x="64" y="121"/>
                  <a:pt x="64" y="121"/>
                  <a:pt x="64" y="121"/>
                </a:cubicBezTo>
                <a:cubicBezTo>
                  <a:pt x="64" y="136"/>
                  <a:pt x="64" y="136"/>
                  <a:pt x="64" y="136"/>
                </a:cubicBezTo>
                <a:cubicBezTo>
                  <a:pt x="44" y="136"/>
                  <a:pt x="44" y="136"/>
                  <a:pt x="44" y="136"/>
                </a:cubicBezTo>
                <a:cubicBezTo>
                  <a:pt x="44" y="144"/>
                  <a:pt x="44" y="144"/>
                  <a:pt x="44" y="144"/>
                </a:cubicBezTo>
                <a:cubicBezTo>
                  <a:pt x="72" y="144"/>
                  <a:pt x="72" y="144"/>
                  <a:pt x="72" y="144"/>
                </a:cubicBezTo>
                <a:cubicBezTo>
                  <a:pt x="72" y="129"/>
                  <a:pt x="72" y="129"/>
                  <a:pt x="72" y="129"/>
                </a:cubicBezTo>
                <a:cubicBezTo>
                  <a:pt x="99" y="127"/>
                  <a:pt x="120" y="105"/>
                  <a:pt x="120" y="77"/>
                </a:cubicBezTo>
                <a:cubicBezTo>
                  <a:pt x="120" y="48"/>
                  <a:pt x="97" y="24"/>
                  <a:pt x="68" y="24"/>
                </a:cubicBezTo>
                <a:close/>
                <a:moveTo>
                  <a:pt x="47" y="153"/>
                </a:moveTo>
                <a:cubicBezTo>
                  <a:pt x="69" y="153"/>
                  <a:pt x="69" y="153"/>
                  <a:pt x="69" y="153"/>
                </a:cubicBezTo>
                <a:cubicBezTo>
                  <a:pt x="72" y="147"/>
                  <a:pt x="72" y="147"/>
                  <a:pt x="72" y="147"/>
                </a:cubicBezTo>
                <a:cubicBezTo>
                  <a:pt x="44" y="147"/>
                  <a:pt x="44" y="147"/>
                  <a:pt x="44" y="147"/>
                </a:cubicBezTo>
                <a:lnTo>
                  <a:pt x="47" y="153"/>
                </a:lnTo>
                <a:close/>
                <a:moveTo>
                  <a:pt x="49" y="160"/>
                </a:moveTo>
                <a:cubicBezTo>
                  <a:pt x="67" y="160"/>
                  <a:pt x="67" y="160"/>
                  <a:pt x="67" y="160"/>
                </a:cubicBezTo>
                <a:cubicBezTo>
                  <a:pt x="69" y="155"/>
                  <a:pt x="69" y="155"/>
                  <a:pt x="69" y="155"/>
                </a:cubicBezTo>
                <a:cubicBezTo>
                  <a:pt x="47" y="155"/>
                  <a:pt x="47" y="155"/>
                  <a:pt x="47" y="155"/>
                </a:cubicBezTo>
                <a:lnTo>
                  <a:pt x="49" y="160"/>
                </a:lnTo>
                <a:close/>
                <a:moveTo>
                  <a:pt x="71" y="1"/>
                </a:moveTo>
                <a:cubicBezTo>
                  <a:pt x="67" y="1"/>
                  <a:pt x="67" y="1"/>
                  <a:pt x="67" y="1"/>
                </a:cubicBezTo>
                <a:cubicBezTo>
                  <a:pt x="65" y="13"/>
                  <a:pt x="65" y="13"/>
                  <a:pt x="65" y="13"/>
                </a:cubicBezTo>
                <a:cubicBezTo>
                  <a:pt x="73" y="13"/>
                  <a:pt x="73" y="13"/>
                  <a:pt x="73" y="13"/>
                </a:cubicBezTo>
                <a:lnTo>
                  <a:pt x="71" y="1"/>
                </a:lnTo>
                <a:close/>
                <a:moveTo>
                  <a:pt x="36" y="22"/>
                </a:moveTo>
                <a:cubicBezTo>
                  <a:pt x="21" y="0"/>
                  <a:pt x="21" y="0"/>
                  <a:pt x="21" y="0"/>
                </a:cubicBezTo>
                <a:cubicBezTo>
                  <a:pt x="18" y="2"/>
                  <a:pt x="18" y="2"/>
                  <a:pt x="18" y="2"/>
                </a:cubicBezTo>
                <a:cubicBezTo>
                  <a:pt x="30" y="26"/>
                  <a:pt x="30" y="26"/>
                  <a:pt x="30" y="26"/>
                </a:cubicBezTo>
                <a:lnTo>
                  <a:pt x="36" y="22"/>
                </a:lnTo>
                <a:close/>
                <a:moveTo>
                  <a:pt x="0" y="38"/>
                </a:moveTo>
                <a:cubicBezTo>
                  <a:pt x="0" y="41"/>
                  <a:pt x="0" y="41"/>
                  <a:pt x="0" y="41"/>
                </a:cubicBezTo>
                <a:cubicBezTo>
                  <a:pt x="14" y="49"/>
                  <a:pt x="14" y="49"/>
                  <a:pt x="14" y="49"/>
                </a:cubicBezTo>
                <a:cubicBezTo>
                  <a:pt x="17" y="42"/>
                  <a:pt x="17" y="42"/>
                  <a:pt x="17" y="42"/>
                </a:cubicBezTo>
                <a:lnTo>
                  <a:pt x="0" y="38"/>
                </a:lnTo>
                <a:close/>
                <a:moveTo>
                  <a:pt x="138" y="44"/>
                </a:moveTo>
                <a:cubicBezTo>
                  <a:pt x="126" y="47"/>
                  <a:pt x="126" y="47"/>
                  <a:pt x="126" y="47"/>
                </a:cubicBezTo>
                <a:cubicBezTo>
                  <a:pt x="128" y="54"/>
                  <a:pt x="128" y="54"/>
                  <a:pt x="128" y="54"/>
                </a:cubicBezTo>
                <a:cubicBezTo>
                  <a:pt x="139" y="48"/>
                  <a:pt x="139" y="48"/>
                  <a:pt x="139" y="48"/>
                </a:cubicBezTo>
                <a:lnTo>
                  <a:pt x="138" y="44"/>
                </a:lnTo>
                <a:close/>
                <a:moveTo>
                  <a:pt x="105" y="25"/>
                </a:moveTo>
                <a:cubicBezTo>
                  <a:pt x="111" y="29"/>
                  <a:pt x="111" y="29"/>
                  <a:pt x="111" y="29"/>
                </a:cubicBezTo>
                <a:cubicBezTo>
                  <a:pt x="123" y="6"/>
                  <a:pt x="123" y="6"/>
                  <a:pt x="123" y="6"/>
                </a:cubicBezTo>
                <a:cubicBezTo>
                  <a:pt x="121" y="4"/>
                  <a:pt x="121" y="4"/>
                  <a:pt x="121" y="4"/>
                </a:cubicBezTo>
                <a:lnTo>
                  <a:pt x="105" y="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322">
            <a:extLst>
              <a:ext uri="{FF2B5EF4-FFF2-40B4-BE49-F238E27FC236}">
                <a16:creationId xmlns:a16="http://schemas.microsoft.com/office/drawing/2014/main" id="{EBA2B9EE-D46A-4C2B-A4E4-C49E5A7074F8}"/>
              </a:ext>
            </a:extLst>
          </p:cNvPr>
          <p:cNvSpPr>
            <a:spLocks/>
          </p:cNvSpPr>
          <p:nvPr/>
        </p:nvSpPr>
        <p:spPr bwMode="auto">
          <a:xfrm>
            <a:off x="8119726" y="4545035"/>
            <a:ext cx="475289" cy="354357"/>
          </a:xfrm>
          <a:custGeom>
            <a:avLst/>
            <a:gdLst>
              <a:gd name="T0" fmla="*/ 160 w 169"/>
              <a:gd name="T1" fmla="*/ 19 h 126"/>
              <a:gd name="T2" fmla="*/ 120 w 169"/>
              <a:gd name="T3" fmla="*/ 8 h 126"/>
              <a:gd name="T4" fmla="*/ 114 w 169"/>
              <a:gd name="T5" fmla="*/ 12 h 126"/>
              <a:gd name="T6" fmla="*/ 113 w 169"/>
              <a:gd name="T7" fmla="*/ 16 h 126"/>
              <a:gd name="T8" fmla="*/ 117 w 169"/>
              <a:gd name="T9" fmla="*/ 23 h 126"/>
              <a:gd name="T10" fmla="*/ 121 w 169"/>
              <a:gd name="T11" fmla="*/ 24 h 126"/>
              <a:gd name="T12" fmla="*/ 127 w 169"/>
              <a:gd name="T13" fmla="*/ 21 h 126"/>
              <a:gd name="T14" fmla="*/ 148 w 169"/>
              <a:gd name="T15" fmla="*/ 26 h 126"/>
              <a:gd name="T16" fmla="*/ 142 w 169"/>
              <a:gd name="T17" fmla="*/ 47 h 126"/>
              <a:gd name="T18" fmla="*/ 111 w 169"/>
              <a:gd name="T19" fmla="*/ 65 h 126"/>
              <a:gd name="T20" fmla="*/ 95 w 169"/>
              <a:gd name="T21" fmla="*/ 65 h 126"/>
              <a:gd name="T22" fmla="*/ 108 w 169"/>
              <a:gd name="T23" fmla="*/ 58 h 126"/>
              <a:gd name="T24" fmla="*/ 109 w 169"/>
              <a:gd name="T25" fmla="*/ 54 h 126"/>
              <a:gd name="T26" fmla="*/ 104 w 169"/>
              <a:gd name="T27" fmla="*/ 46 h 126"/>
              <a:gd name="T28" fmla="*/ 100 w 169"/>
              <a:gd name="T29" fmla="*/ 45 h 126"/>
              <a:gd name="T30" fmla="*/ 88 w 169"/>
              <a:gd name="T31" fmla="*/ 52 h 126"/>
              <a:gd name="T32" fmla="*/ 96 w 169"/>
              <a:gd name="T33" fmla="*/ 38 h 126"/>
              <a:gd name="T34" fmla="*/ 102 w 169"/>
              <a:gd name="T35" fmla="*/ 35 h 126"/>
              <a:gd name="T36" fmla="*/ 103 w 169"/>
              <a:gd name="T37" fmla="*/ 31 h 126"/>
              <a:gd name="T38" fmla="*/ 99 w 169"/>
              <a:gd name="T39" fmla="*/ 24 h 126"/>
              <a:gd name="T40" fmla="*/ 95 w 169"/>
              <a:gd name="T41" fmla="*/ 23 h 126"/>
              <a:gd name="T42" fmla="*/ 89 w 169"/>
              <a:gd name="T43" fmla="*/ 26 h 126"/>
              <a:gd name="T44" fmla="*/ 74 w 169"/>
              <a:gd name="T45" fmla="*/ 46 h 126"/>
              <a:gd name="T46" fmla="*/ 50 w 169"/>
              <a:gd name="T47" fmla="*/ 48 h 126"/>
              <a:gd name="T48" fmla="*/ 19 w 169"/>
              <a:gd name="T49" fmla="*/ 66 h 126"/>
              <a:gd name="T50" fmla="*/ 8 w 169"/>
              <a:gd name="T51" fmla="*/ 107 h 126"/>
              <a:gd name="T52" fmla="*/ 49 w 169"/>
              <a:gd name="T53" fmla="*/ 118 h 126"/>
              <a:gd name="T54" fmla="*/ 55 w 169"/>
              <a:gd name="T55" fmla="*/ 114 h 126"/>
              <a:gd name="T56" fmla="*/ 56 w 169"/>
              <a:gd name="T57" fmla="*/ 110 h 126"/>
              <a:gd name="T58" fmla="*/ 52 w 169"/>
              <a:gd name="T59" fmla="*/ 103 h 126"/>
              <a:gd name="T60" fmla="*/ 48 w 169"/>
              <a:gd name="T61" fmla="*/ 102 h 126"/>
              <a:gd name="T62" fmla="*/ 42 w 169"/>
              <a:gd name="T63" fmla="*/ 105 h 126"/>
              <a:gd name="T64" fmla="*/ 21 w 169"/>
              <a:gd name="T65" fmla="*/ 100 h 126"/>
              <a:gd name="T66" fmla="*/ 26 w 169"/>
              <a:gd name="T67" fmla="*/ 79 h 126"/>
              <a:gd name="T68" fmla="*/ 57 w 169"/>
              <a:gd name="T69" fmla="*/ 61 h 126"/>
              <a:gd name="T70" fmla="*/ 73 w 169"/>
              <a:gd name="T71" fmla="*/ 61 h 126"/>
              <a:gd name="T72" fmla="*/ 61 w 169"/>
              <a:gd name="T73" fmla="*/ 68 h 126"/>
              <a:gd name="T74" fmla="*/ 60 w 169"/>
              <a:gd name="T75" fmla="*/ 72 h 126"/>
              <a:gd name="T76" fmla="*/ 64 w 169"/>
              <a:gd name="T77" fmla="*/ 80 h 126"/>
              <a:gd name="T78" fmla="*/ 68 w 169"/>
              <a:gd name="T79" fmla="*/ 81 h 126"/>
              <a:gd name="T80" fmla="*/ 81 w 169"/>
              <a:gd name="T81" fmla="*/ 74 h 126"/>
              <a:gd name="T82" fmla="*/ 73 w 169"/>
              <a:gd name="T83" fmla="*/ 88 h 126"/>
              <a:gd name="T84" fmla="*/ 67 w 169"/>
              <a:gd name="T85" fmla="*/ 91 h 126"/>
              <a:gd name="T86" fmla="*/ 66 w 169"/>
              <a:gd name="T87" fmla="*/ 95 h 126"/>
              <a:gd name="T88" fmla="*/ 70 w 169"/>
              <a:gd name="T89" fmla="*/ 102 h 126"/>
              <a:gd name="T90" fmla="*/ 74 w 169"/>
              <a:gd name="T91" fmla="*/ 103 h 126"/>
              <a:gd name="T92" fmla="*/ 80 w 169"/>
              <a:gd name="T93" fmla="*/ 100 h 126"/>
              <a:gd name="T94" fmla="*/ 94 w 169"/>
              <a:gd name="T95" fmla="*/ 80 h 126"/>
              <a:gd name="T96" fmla="*/ 118 w 169"/>
              <a:gd name="T97" fmla="*/ 78 h 126"/>
              <a:gd name="T98" fmla="*/ 149 w 169"/>
              <a:gd name="T99" fmla="*/ 60 h 126"/>
              <a:gd name="T100" fmla="*/ 160 w 169"/>
              <a:gd name="T101" fmla="*/ 1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9" h="126">
                <a:moveTo>
                  <a:pt x="160" y="19"/>
                </a:moveTo>
                <a:cubicBezTo>
                  <a:pt x="152" y="5"/>
                  <a:pt x="134" y="0"/>
                  <a:pt x="120" y="8"/>
                </a:cubicBezTo>
                <a:cubicBezTo>
                  <a:pt x="114" y="12"/>
                  <a:pt x="114" y="12"/>
                  <a:pt x="114" y="12"/>
                </a:cubicBezTo>
                <a:cubicBezTo>
                  <a:pt x="112" y="13"/>
                  <a:pt x="112" y="14"/>
                  <a:pt x="113" y="16"/>
                </a:cubicBezTo>
                <a:cubicBezTo>
                  <a:pt x="117" y="23"/>
                  <a:pt x="117" y="23"/>
                  <a:pt x="117" y="23"/>
                </a:cubicBezTo>
                <a:cubicBezTo>
                  <a:pt x="118" y="24"/>
                  <a:pt x="119" y="25"/>
                  <a:pt x="121" y="24"/>
                </a:cubicBezTo>
                <a:cubicBezTo>
                  <a:pt x="127" y="21"/>
                  <a:pt x="127" y="21"/>
                  <a:pt x="127" y="21"/>
                </a:cubicBezTo>
                <a:cubicBezTo>
                  <a:pt x="134" y="16"/>
                  <a:pt x="144" y="19"/>
                  <a:pt x="148" y="26"/>
                </a:cubicBezTo>
                <a:cubicBezTo>
                  <a:pt x="152" y="34"/>
                  <a:pt x="150" y="43"/>
                  <a:pt x="142" y="47"/>
                </a:cubicBezTo>
                <a:cubicBezTo>
                  <a:pt x="111" y="65"/>
                  <a:pt x="111" y="65"/>
                  <a:pt x="111" y="65"/>
                </a:cubicBezTo>
                <a:cubicBezTo>
                  <a:pt x="106" y="68"/>
                  <a:pt x="100" y="68"/>
                  <a:pt x="95" y="65"/>
                </a:cubicBezTo>
                <a:cubicBezTo>
                  <a:pt x="108" y="58"/>
                  <a:pt x="108" y="58"/>
                  <a:pt x="108" y="58"/>
                </a:cubicBezTo>
                <a:cubicBezTo>
                  <a:pt x="109" y="57"/>
                  <a:pt x="109" y="56"/>
                  <a:pt x="109" y="54"/>
                </a:cubicBezTo>
                <a:cubicBezTo>
                  <a:pt x="104" y="46"/>
                  <a:pt x="104" y="46"/>
                  <a:pt x="104" y="46"/>
                </a:cubicBezTo>
                <a:cubicBezTo>
                  <a:pt x="103" y="45"/>
                  <a:pt x="102" y="45"/>
                  <a:pt x="100" y="45"/>
                </a:cubicBezTo>
                <a:cubicBezTo>
                  <a:pt x="88" y="52"/>
                  <a:pt x="88" y="52"/>
                  <a:pt x="88" y="52"/>
                </a:cubicBezTo>
                <a:cubicBezTo>
                  <a:pt x="88" y="47"/>
                  <a:pt x="91" y="41"/>
                  <a:pt x="96" y="38"/>
                </a:cubicBezTo>
                <a:cubicBezTo>
                  <a:pt x="102" y="35"/>
                  <a:pt x="102" y="35"/>
                  <a:pt x="102" y="35"/>
                </a:cubicBezTo>
                <a:cubicBezTo>
                  <a:pt x="103" y="34"/>
                  <a:pt x="104" y="32"/>
                  <a:pt x="103" y="31"/>
                </a:cubicBezTo>
                <a:cubicBezTo>
                  <a:pt x="99" y="24"/>
                  <a:pt x="99" y="24"/>
                  <a:pt x="99" y="24"/>
                </a:cubicBezTo>
                <a:cubicBezTo>
                  <a:pt x="98" y="22"/>
                  <a:pt x="96" y="22"/>
                  <a:pt x="95" y="23"/>
                </a:cubicBezTo>
                <a:cubicBezTo>
                  <a:pt x="89" y="26"/>
                  <a:pt x="89" y="26"/>
                  <a:pt x="89" y="26"/>
                </a:cubicBezTo>
                <a:cubicBezTo>
                  <a:pt x="81" y="30"/>
                  <a:pt x="76" y="38"/>
                  <a:pt x="74" y="46"/>
                </a:cubicBezTo>
                <a:cubicBezTo>
                  <a:pt x="66" y="43"/>
                  <a:pt x="58" y="44"/>
                  <a:pt x="50" y="48"/>
                </a:cubicBezTo>
                <a:cubicBezTo>
                  <a:pt x="19" y="66"/>
                  <a:pt x="19" y="66"/>
                  <a:pt x="19" y="66"/>
                </a:cubicBezTo>
                <a:cubicBezTo>
                  <a:pt x="5" y="74"/>
                  <a:pt x="0" y="93"/>
                  <a:pt x="8" y="107"/>
                </a:cubicBezTo>
                <a:cubicBezTo>
                  <a:pt x="16" y="121"/>
                  <a:pt x="35" y="126"/>
                  <a:pt x="49" y="118"/>
                </a:cubicBezTo>
                <a:cubicBezTo>
                  <a:pt x="55" y="114"/>
                  <a:pt x="55" y="114"/>
                  <a:pt x="55" y="114"/>
                </a:cubicBezTo>
                <a:cubicBezTo>
                  <a:pt x="56" y="114"/>
                  <a:pt x="57" y="112"/>
                  <a:pt x="56" y="110"/>
                </a:cubicBezTo>
                <a:cubicBezTo>
                  <a:pt x="52" y="103"/>
                  <a:pt x="52" y="103"/>
                  <a:pt x="52" y="103"/>
                </a:cubicBezTo>
                <a:cubicBezTo>
                  <a:pt x="51" y="102"/>
                  <a:pt x="49" y="101"/>
                  <a:pt x="48" y="102"/>
                </a:cubicBezTo>
                <a:cubicBezTo>
                  <a:pt x="42" y="105"/>
                  <a:pt x="42" y="105"/>
                  <a:pt x="42" y="105"/>
                </a:cubicBezTo>
                <a:cubicBezTo>
                  <a:pt x="34" y="110"/>
                  <a:pt x="25" y="107"/>
                  <a:pt x="21" y="100"/>
                </a:cubicBezTo>
                <a:cubicBezTo>
                  <a:pt x="16" y="92"/>
                  <a:pt x="19" y="83"/>
                  <a:pt x="26" y="79"/>
                </a:cubicBezTo>
                <a:cubicBezTo>
                  <a:pt x="57" y="61"/>
                  <a:pt x="57" y="61"/>
                  <a:pt x="57" y="61"/>
                </a:cubicBezTo>
                <a:cubicBezTo>
                  <a:pt x="62" y="58"/>
                  <a:pt x="69" y="58"/>
                  <a:pt x="73" y="61"/>
                </a:cubicBezTo>
                <a:cubicBezTo>
                  <a:pt x="61" y="68"/>
                  <a:pt x="61" y="68"/>
                  <a:pt x="61" y="68"/>
                </a:cubicBezTo>
                <a:cubicBezTo>
                  <a:pt x="59" y="69"/>
                  <a:pt x="59" y="71"/>
                  <a:pt x="60" y="72"/>
                </a:cubicBezTo>
                <a:cubicBezTo>
                  <a:pt x="64" y="80"/>
                  <a:pt x="64" y="80"/>
                  <a:pt x="64" y="80"/>
                </a:cubicBezTo>
                <a:cubicBezTo>
                  <a:pt x="65" y="81"/>
                  <a:pt x="67" y="82"/>
                  <a:pt x="68" y="81"/>
                </a:cubicBezTo>
                <a:cubicBezTo>
                  <a:pt x="81" y="74"/>
                  <a:pt x="81" y="74"/>
                  <a:pt x="81" y="74"/>
                </a:cubicBezTo>
                <a:cubicBezTo>
                  <a:pt x="81" y="79"/>
                  <a:pt x="78" y="85"/>
                  <a:pt x="73" y="88"/>
                </a:cubicBezTo>
                <a:cubicBezTo>
                  <a:pt x="67" y="91"/>
                  <a:pt x="67" y="91"/>
                  <a:pt x="67" y="91"/>
                </a:cubicBezTo>
                <a:cubicBezTo>
                  <a:pt x="65" y="92"/>
                  <a:pt x="65" y="94"/>
                  <a:pt x="66" y="95"/>
                </a:cubicBezTo>
                <a:cubicBezTo>
                  <a:pt x="70" y="102"/>
                  <a:pt x="70" y="102"/>
                  <a:pt x="70" y="102"/>
                </a:cubicBezTo>
                <a:cubicBezTo>
                  <a:pt x="71" y="104"/>
                  <a:pt x="73" y="104"/>
                  <a:pt x="74" y="103"/>
                </a:cubicBezTo>
                <a:cubicBezTo>
                  <a:pt x="80" y="100"/>
                  <a:pt x="80" y="100"/>
                  <a:pt x="80" y="100"/>
                </a:cubicBezTo>
                <a:cubicBezTo>
                  <a:pt x="87" y="96"/>
                  <a:pt x="92" y="88"/>
                  <a:pt x="94" y="80"/>
                </a:cubicBezTo>
                <a:cubicBezTo>
                  <a:pt x="102" y="83"/>
                  <a:pt x="111" y="82"/>
                  <a:pt x="118" y="78"/>
                </a:cubicBezTo>
                <a:cubicBezTo>
                  <a:pt x="149" y="60"/>
                  <a:pt x="149" y="60"/>
                  <a:pt x="149" y="60"/>
                </a:cubicBezTo>
                <a:cubicBezTo>
                  <a:pt x="164" y="52"/>
                  <a:pt x="169" y="33"/>
                  <a:pt x="160" y="1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324">
            <a:extLst>
              <a:ext uri="{FF2B5EF4-FFF2-40B4-BE49-F238E27FC236}">
                <a16:creationId xmlns:a16="http://schemas.microsoft.com/office/drawing/2014/main" id="{85B2A2B4-7B01-4D94-AA66-CF695743935E}"/>
              </a:ext>
            </a:extLst>
          </p:cNvPr>
          <p:cNvSpPr>
            <a:spLocks noEditPoints="1"/>
          </p:cNvSpPr>
          <p:nvPr/>
        </p:nvSpPr>
        <p:spPr bwMode="auto">
          <a:xfrm>
            <a:off x="10432082" y="2632992"/>
            <a:ext cx="390917" cy="475289"/>
          </a:xfrm>
          <a:custGeom>
            <a:avLst/>
            <a:gdLst>
              <a:gd name="T0" fmla="*/ 39 w 139"/>
              <a:gd name="T1" fmla="*/ 17 h 169"/>
              <a:gd name="T2" fmla="*/ 115 w 139"/>
              <a:gd name="T3" fmla="*/ 169 h 169"/>
              <a:gd name="T4" fmla="*/ 133 w 139"/>
              <a:gd name="T5" fmla="*/ 159 h 169"/>
              <a:gd name="T6" fmla="*/ 26 w 139"/>
              <a:gd name="T7" fmla="*/ 96 h 169"/>
              <a:gd name="T8" fmla="*/ 96 w 139"/>
              <a:gd name="T9" fmla="*/ 115 h 169"/>
              <a:gd name="T10" fmla="*/ 73 w 139"/>
              <a:gd name="T11" fmla="*/ 53 h 169"/>
              <a:gd name="T12" fmla="*/ 58 w 139"/>
              <a:gd name="T13" fmla="*/ 57 h 169"/>
              <a:gd name="T14" fmla="*/ 54 w 139"/>
              <a:gd name="T15" fmla="*/ 53 h 169"/>
              <a:gd name="T16" fmla="*/ 54 w 139"/>
              <a:gd name="T17" fmla="*/ 63 h 169"/>
              <a:gd name="T18" fmla="*/ 58 w 139"/>
              <a:gd name="T19" fmla="*/ 82 h 169"/>
              <a:gd name="T20" fmla="*/ 73 w 139"/>
              <a:gd name="T21" fmla="*/ 116 h 169"/>
              <a:gd name="T22" fmla="*/ 57 w 139"/>
              <a:gd name="T23" fmla="*/ 71 h 169"/>
              <a:gd name="T24" fmla="*/ 59 w 139"/>
              <a:gd name="T25" fmla="*/ 74 h 169"/>
              <a:gd name="T26" fmla="*/ 59 w 139"/>
              <a:gd name="T27" fmla="*/ 77 h 169"/>
              <a:gd name="T28" fmla="*/ 61 w 139"/>
              <a:gd name="T29" fmla="*/ 77 h 169"/>
              <a:gd name="T30" fmla="*/ 66 w 139"/>
              <a:gd name="T31" fmla="*/ 72 h 169"/>
              <a:gd name="T32" fmla="*/ 71 w 139"/>
              <a:gd name="T33" fmla="*/ 42 h 169"/>
              <a:gd name="T34" fmla="*/ 67 w 139"/>
              <a:gd name="T35" fmla="*/ 38 h 169"/>
              <a:gd name="T36" fmla="*/ 41 w 139"/>
              <a:gd name="T37" fmla="*/ 86 h 169"/>
              <a:gd name="T38" fmla="*/ 60 w 139"/>
              <a:gd name="T39" fmla="*/ 114 h 169"/>
              <a:gd name="T40" fmla="*/ 44 w 139"/>
              <a:gd name="T41" fmla="*/ 93 h 169"/>
              <a:gd name="T42" fmla="*/ 46 w 139"/>
              <a:gd name="T43" fmla="*/ 96 h 169"/>
              <a:gd name="T44" fmla="*/ 51 w 139"/>
              <a:gd name="T45" fmla="*/ 91 h 169"/>
              <a:gd name="T46" fmla="*/ 46 w 139"/>
              <a:gd name="T47" fmla="*/ 99 h 169"/>
              <a:gd name="T48" fmla="*/ 53 w 139"/>
              <a:gd name="T49" fmla="*/ 94 h 169"/>
              <a:gd name="T50" fmla="*/ 60 w 139"/>
              <a:gd name="T51" fmla="*/ 71 h 169"/>
              <a:gd name="T52" fmla="*/ 59 w 139"/>
              <a:gd name="T53" fmla="*/ 72 h 169"/>
              <a:gd name="T54" fmla="*/ 66 w 139"/>
              <a:gd name="T55" fmla="*/ 74 h 169"/>
              <a:gd name="T56" fmla="*/ 66 w 139"/>
              <a:gd name="T57" fmla="*/ 73 h 169"/>
              <a:gd name="T58" fmla="*/ 45 w 139"/>
              <a:gd name="T59" fmla="*/ 93 h 169"/>
              <a:gd name="T60" fmla="*/ 78 w 139"/>
              <a:gd name="T61" fmla="*/ 55 h 169"/>
              <a:gd name="T62" fmla="*/ 79 w 139"/>
              <a:gd name="T63" fmla="*/ 55 h 169"/>
              <a:gd name="T64" fmla="*/ 52 w 139"/>
              <a:gd name="T65" fmla="*/ 96 h 169"/>
              <a:gd name="T66" fmla="*/ 53 w 139"/>
              <a:gd name="T67" fmla="*/ 95 h 169"/>
              <a:gd name="T68" fmla="*/ 93 w 139"/>
              <a:gd name="T69" fmla="*/ 43 h 169"/>
              <a:gd name="T70" fmla="*/ 97 w 139"/>
              <a:gd name="T71" fmla="*/ 56 h 169"/>
              <a:gd name="T72" fmla="*/ 90 w 139"/>
              <a:gd name="T73" fmla="*/ 61 h 169"/>
              <a:gd name="T74" fmla="*/ 92 w 139"/>
              <a:gd name="T75" fmla="*/ 60 h 169"/>
              <a:gd name="T76" fmla="*/ 89 w 139"/>
              <a:gd name="T77" fmla="*/ 65 h 169"/>
              <a:gd name="T78" fmla="*/ 99 w 139"/>
              <a:gd name="T79" fmla="*/ 105 h 169"/>
              <a:gd name="T80" fmla="*/ 93 w 139"/>
              <a:gd name="T81" fmla="*/ 65 h 169"/>
              <a:gd name="T82" fmla="*/ 95 w 139"/>
              <a:gd name="T83" fmla="*/ 63 h 169"/>
              <a:gd name="T84" fmla="*/ 48 w 139"/>
              <a:gd name="T85" fmla="*/ 78 h 169"/>
              <a:gd name="T86" fmla="*/ 44 w 139"/>
              <a:gd name="T87" fmla="*/ 81 h 169"/>
              <a:gd name="T88" fmla="*/ 65 w 139"/>
              <a:gd name="T89" fmla="*/ 51 h 169"/>
              <a:gd name="T90" fmla="*/ 76 w 139"/>
              <a:gd name="T91" fmla="*/ 65 h 169"/>
              <a:gd name="T92" fmla="*/ 86 w 139"/>
              <a:gd name="T93" fmla="*/ 51 h 169"/>
              <a:gd name="T94" fmla="*/ 74 w 139"/>
              <a:gd name="T95" fmla="*/ 52 h 169"/>
              <a:gd name="T96" fmla="*/ 72 w 139"/>
              <a:gd name="T97" fmla="*/ 53 h 169"/>
              <a:gd name="T98" fmla="*/ 77 w 139"/>
              <a:gd name="T99" fmla="*/ 52 h 169"/>
              <a:gd name="T100" fmla="*/ 78 w 139"/>
              <a:gd name="T101" fmla="*/ 57 h 169"/>
              <a:gd name="T102" fmla="*/ 80 w 139"/>
              <a:gd name="T103" fmla="*/ 55 h 169"/>
              <a:gd name="T104" fmla="*/ 93 w 139"/>
              <a:gd name="T105" fmla="*/ 63 h 169"/>
              <a:gd name="T106" fmla="*/ 93 w 139"/>
              <a:gd name="T107" fmla="*/ 6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9" h="169">
                <a:moveTo>
                  <a:pt x="109" y="118"/>
                </a:moveTo>
                <a:cubicBezTo>
                  <a:pt x="132" y="100"/>
                  <a:pt x="139" y="66"/>
                  <a:pt x="124" y="40"/>
                </a:cubicBezTo>
                <a:cubicBezTo>
                  <a:pt x="107" y="10"/>
                  <a:pt x="69" y="0"/>
                  <a:pt x="39" y="17"/>
                </a:cubicBezTo>
                <a:cubicBezTo>
                  <a:pt x="10" y="34"/>
                  <a:pt x="0" y="72"/>
                  <a:pt x="17" y="102"/>
                </a:cubicBezTo>
                <a:cubicBezTo>
                  <a:pt x="32" y="128"/>
                  <a:pt x="64" y="139"/>
                  <a:pt x="92" y="128"/>
                </a:cubicBezTo>
                <a:cubicBezTo>
                  <a:pt x="115" y="169"/>
                  <a:pt x="115" y="169"/>
                  <a:pt x="115" y="169"/>
                </a:cubicBezTo>
                <a:cubicBezTo>
                  <a:pt x="117" y="168"/>
                  <a:pt x="117" y="168"/>
                  <a:pt x="117" y="168"/>
                </a:cubicBezTo>
                <a:cubicBezTo>
                  <a:pt x="131" y="160"/>
                  <a:pt x="131" y="160"/>
                  <a:pt x="131" y="160"/>
                </a:cubicBezTo>
                <a:cubicBezTo>
                  <a:pt x="133" y="159"/>
                  <a:pt x="133" y="159"/>
                  <a:pt x="133" y="159"/>
                </a:cubicBezTo>
                <a:lnTo>
                  <a:pt x="109" y="118"/>
                </a:lnTo>
                <a:close/>
                <a:moveTo>
                  <a:pt x="96" y="115"/>
                </a:moveTo>
                <a:cubicBezTo>
                  <a:pt x="71" y="129"/>
                  <a:pt x="40" y="121"/>
                  <a:pt x="26" y="96"/>
                </a:cubicBezTo>
                <a:cubicBezTo>
                  <a:pt x="11" y="72"/>
                  <a:pt x="20" y="40"/>
                  <a:pt x="44" y="26"/>
                </a:cubicBezTo>
                <a:cubicBezTo>
                  <a:pt x="69" y="12"/>
                  <a:pt x="101" y="20"/>
                  <a:pt x="115" y="45"/>
                </a:cubicBezTo>
                <a:cubicBezTo>
                  <a:pt x="129" y="70"/>
                  <a:pt x="120" y="101"/>
                  <a:pt x="96" y="115"/>
                </a:cubicBezTo>
                <a:close/>
                <a:moveTo>
                  <a:pt x="74" y="53"/>
                </a:moveTo>
                <a:cubicBezTo>
                  <a:pt x="74" y="53"/>
                  <a:pt x="74" y="53"/>
                  <a:pt x="74" y="53"/>
                </a:cubicBezTo>
                <a:cubicBezTo>
                  <a:pt x="74" y="53"/>
                  <a:pt x="73" y="53"/>
                  <a:pt x="73" y="53"/>
                </a:cubicBezTo>
                <a:cubicBezTo>
                  <a:pt x="73" y="54"/>
                  <a:pt x="74" y="54"/>
                  <a:pt x="74" y="54"/>
                </a:cubicBezTo>
                <a:cubicBezTo>
                  <a:pt x="74" y="54"/>
                  <a:pt x="74" y="54"/>
                  <a:pt x="74" y="53"/>
                </a:cubicBezTo>
                <a:close/>
                <a:moveTo>
                  <a:pt x="58" y="57"/>
                </a:moveTo>
                <a:cubicBezTo>
                  <a:pt x="60" y="57"/>
                  <a:pt x="62" y="55"/>
                  <a:pt x="62" y="53"/>
                </a:cubicBezTo>
                <a:cubicBezTo>
                  <a:pt x="62" y="51"/>
                  <a:pt x="60" y="49"/>
                  <a:pt x="58" y="49"/>
                </a:cubicBezTo>
                <a:cubicBezTo>
                  <a:pt x="56" y="49"/>
                  <a:pt x="54" y="51"/>
                  <a:pt x="54" y="53"/>
                </a:cubicBezTo>
                <a:cubicBezTo>
                  <a:pt x="54" y="55"/>
                  <a:pt x="56" y="57"/>
                  <a:pt x="58" y="57"/>
                </a:cubicBezTo>
                <a:close/>
                <a:moveTo>
                  <a:pt x="71" y="63"/>
                </a:moveTo>
                <a:cubicBezTo>
                  <a:pt x="54" y="63"/>
                  <a:pt x="54" y="63"/>
                  <a:pt x="54" y="63"/>
                </a:cubicBezTo>
                <a:cubicBezTo>
                  <a:pt x="53" y="63"/>
                  <a:pt x="52" y="64"/>
                  <a:pt x="52" y="65"/>
                </a:cubicBezTo>
                <a:cubicBezTo>
                  <a:pt x="52" y="82"/>
                  <a:pt x="52" y="82"/>
                  <a:pt x="52" y="82"/>
                </a:cubicBezTo>
                <a:cubicBezTo>
                  <a:pt x="58" y="82"/>
                  <a:pt x="58" y="82"/>
                  <a:pt x="58" y="82"/>
                </a:cubicBezTo>
                <a:cubicBezTo>
                  <a:pt x="61" y="82"/>
                  <a:pt x="63" y="85"/>
                  <a:pt x="63" y="88"/>
                </a:cubicBezTo>
                <a:cubicBezTo>
                  <a:pt x="63" y="115"/>
                  <a:pt x="63" y="115"/>
                  <a:pt x="63" y="115"/>
                </a:cubicBezTo>
                <a:cubicBezTo>
                  <a:pt x="67" y="116"/>
                  <a:pt x="70" y="116"/>
                  <a:pt x="73" y="116"/>
                </a:cubicBezTo>
                <a:cubicBezTo>
                  <a:pt x="73" y="65"/>
                  <a:pt x="73" y="65"/>
                  <a:pt x="73" y="65"/>
                </a:cubicBezTo>
                <a:cubicBezTo>
                  <a:pt x="73" y="64"/>
                  <a:pt x="72" y="63"/>
                  <a:pt x="71" y="63"/>
                </a:cubicBezTo>
                <a:close/>
                <a:moveTo>
                  <a:pt x="57" y="71"/>
                </a:moveTo>
                <a:cubicBezTo>
                  <a:pt x="57" y="70"/>
                  <a:pt x="58" y="69"/>
                  <a:pt x="59" y="69"/>
                </a:cubicBezTo>
                <a:cubicBezTo>
                  <a:pt x="61" y="69"/>
                  <a:pt x="62" y="70"/>
                  <a:pt x="62" y="71"/>
                </a:cubicBezTo>
                <a:cubicBezTo>
                  <a:pt x="62" y="73"/>
                  <a:pt x="61" y="74"/>
                  <a:pt x="59" y="74"/>
                </a:cubicBezTo>
                <a:cubicBezTo>
                  <a:pt x="58" y="74"/>
                  <a:pt x="57" y="73"/>
                  <a:pt x="57" y="71"/>
                </a:cubicBezTo>
                <a:close/>
                <a:moveTo>
                  <a:pt x="61" y="77"/>
                </a:moveTo>
                <a:cubicBezTo>
                  <a:pt x="59" y="77"/>
                  <a:pt x="59" y="77"/>
                  <a:pt x="59" y="77"/>
                </a:cubicBezTo>
                <a:cubicBezTo>
                  <a:pt x="64" y="69"/>
                  <a:pt x="64" y="69"/>
                  <a:pt x="64" y="69"/>
                </a:cubicBezTo>
                <a:cubicBezTo>
                  <a:pt x="67" y="69"/>
                  <a:pt x="67" y="69"/>
                  <a:pt x="67" y="69"/>
                </a:cubicBezTo>
                <a:lnTo>
                  <a:pt x="61" y="77"/>
                </a:lnTo>
                <a:close/>
                <a:moveTo>
                  <a:pt x="66" y="77"/>
                </a:moveTo>
                <a:cubicBezTo>
                  <a:pt x="65" y="77"/>
                  <a:pt x="64" y="76"/>
                  <a:pt x="64" y="74"/>
                </a:cubicBezTo>
                <a:cubicBezTo>
                  <a:pt x="64" y="73"/>
                  <a:pt x="65" y="72"/>
                  <a:pt x="66" y="72"/>
                </a:cubicBezTo>
                <a:cubicBezTo>
                  <a:pt x="68" y="72"/>
                  <a:pt x="69" y="73"/>
                  <a:pt x="69" y="74"/>
                </a:cubicBezTo>
                <a:cubicBezTo>
                  <a:pt x="69" y="76"/>
                  <a:pt x="68" y="77"/>
                  <a:pt x="66" y="77"/>
                </a:cubicBezTo>
                <a:close/>
                <a:moveTo>
                  <a:pt x="71" y="42"/>
                </a:moveTo>
                <a:cubicBezTo>
                  <a:pt x="73" y="42"/>
                  <a:pt x="75" y="41"/>
                  <a:pt x="75" y="38"/>
                </a:cubicBezTo>
                <a:cubicBezTo>
                  <a:pt x="75" y="36"/>
                  <a:pt x="73" y="34"/>
                  <a:pt x="71" y="34"/>
                </a:cubicBezTo>
                <a:cubicBezTo>
                  <a:pt x="69" y="34"/>
                  <a:pt x="67" y="36"/>
                  <a:pt x="67" y="38"/>
                </a:cubicBezTo>
                <a:cubicBezTo>
                  <a:pt x="67" y="41"/>
                  <a:pt x="69" y="42"/>
                  <a:pt x="71" y="42"/>
                </a:cubicBezTo>
                <a:close/>
                <a:moveTo>
                  <a:pt x="58" y="86"/>
                </a:moveTo>
                <a:cubicBezTo>
                  <a:pt x="41" y="86"/>
                  <a:pt x="41" y="86"/>
                  <a:pt x="41" y="86"/>
                </a:cubicBezTo>
                <a:cubicBezTo>
                  <a:pt x="40" y="86"/>
                  <a:pt x="39" y="87"/>
                  <a:pt x="39" y="88"/>
                </a:cubicBezTo>
                <a:cubicBezTo>
                  <a:pt x="39" y="103"/>
                  <a:pt x="39" y="103"/>
                  <a:pt x="39" y="103"/>
                </a:cubicBezTo>
                <a:cubicBezTo>
                  <a:pt x="45" y="109"/>
                  <a:pt x="52" y="113"/>
                  <a:pt x="60" y="114"/>
                </a:cubicBezTo>
                <a:cubicBezTo>
                  <a:pt x="60" y="88"/>
                  <a:pt x="60" y="88"/>
                  <a:pt x="60" y="88"/>
                </a:cubicBezTo>
                <a:cubicBezTo>
                  <a:pt x="60" y="87"/>
                  <a:pt x="59" y="86"/>
                  <a:pt x="58" y="86"/>
                </a:cubicBezTo>
                <a:close/>
                <a:moveTo>
                  <a:pt x="44" y="93"/>
                </a:moveTo>
                <a:cubicBezTo>
                  <a:pt x="44" y="92"/>
                  <a:pt x="45" y="91"/>
                  <a:pt x="46" y="91"/>
                </a:cubicBezTo>
                <a:cubicBezTo>
                  <a:pt x="47" y="91"/>
                  <a:pt x="48" y="92"/>
                  <a:pt x="48" y="93"/>
                </a:cubicBezTo>
                <a:cubicBezTo>
                  <a:pt x="48" y="95"/>
                  <a:pt x="47" y="96"/>
                  <a:pt x="46" y="96"/>
                </a:cubicBezTo>
                <a:cubicBezTo>
                  <a:pt x="45" y="96"/>
                  <a:pt x="44" y="95"/>
                  <a:pt x="44" y="93"/>
                </a:cubicBezTo>
                <a:close/>
                <a:moveTo>
                  <a:pt x="46" y="99"/>
                </a:moveTo>
                <a:cubicBezTo>
                  <a:pt x="51" y="91"/>
                  <a:pt x="51" y="91"/>
                  <a:pt x="51" y="91"/>
                </a:cubicBezTo>
                <a:cubicBezTo>
                  <a:pt x="53" y="91"/>
                  <a:pt x="53" y="91"/>
                  <a:pt x="53" y="91"/>
                </a:cubicBezTo>
                <a:cubicBezTo>
                  <a:pt x="48" y="99"/>
                  <a:pt x="48" y="99"/>
                  <a:pt x="48" y="99"/>
                </a:cubicBezTo>
                <a:lnTo>
                  <a:pt x="46" y="99"/>
                </a:lnTo>
                <a:close/>
                <a:moveTo>
                  <a:pt x="53" y="99"/>
                </a:moveTo>
                <a:cubicBezTo>
                  <a:pt x="52" y="99"/>
                  <a:pt x="51" y="98"/>
                  <a:pt x="51" y="96"/>
                </a:cubicBezTo>
                <a:cubicBezTo>
                  <a:pt x="51" y="95"/>
                  <a:pt x="52" y="94"/>
                  <a:pt x="53" y="94"/>
                </a:cubicBezTo>
                <a:cubicBezTo>
                  <a:pt x="54" y="94"/>
                  <a:pt x="55" y="95"/>
                  <a:pt x="55" y="96"/>
                </a:cubicBezTo>
                <a:cubicBezTo>
                  <a:pt x="55" y="98"/>
                  <a:pt x="54" y="99"/>
                  <a:pt x="53" y="99"/>
                </a:cubicBezTo>
                <a:close/>
                <a:moveTo>
                  <a:pt x="60" y="71"/>
                </a:moveTo>
                <a:cubicBezTo>
                  <a:pt x="60" y="71"/>
                  <a:pt x="60" y="70"/>
                  <a:pt x="59" y="70"/>
                </a:cubicBezTo>
                <a:cubicBezTo>
                  <a:pt x="59" y="70"/>
                  <a:pt x="59" y="71"/>
                  <a:pt x="59" y="71"/>
                </a:cubicBezTo>
                <a:cubicBezTo>
                  <a:pt x="59" y="72"/>
                  <a:pt x="59" y="72"/>
                  <a:pt x="59" y="72"/>
                </a:cubicBezTo>
                <a:cubicBezTo>
                  <a:pt x="60" y="72"/>
                  <a:pt x="60" y="72"/>
                  <a:pt x="60" y="71"/>
                </a:cubicBezTo>
                <a:close/>
                <a:moveTo>
                  <a:pt x="66" y="73"/>
                </a:moveTo>
                <a:cubicBezTo>
                  <a:pt x="66" y="73"/>
                  <a:pt x="66" y="74"/>
                  <a:pt x="66" y="74"/>
                </a:cubicBezTo>
                <a:cubicBezTo>
                  <a:pt x="66" y="75"/>
                  <a:pt x="66" y="75"/>
                  <a:pt x="66" y="75"/>
                </a:cubicBezTo>
                <a:cubicBezTo>
                  <a:pt x="67" y="75"/>
                  <a:pt x="67" y="75"/>
                  <a:pt x="67" y="74"/>
                </a:cubicBezTo>
                <a:cubicBezTo>
                  <a:pt x="67" y="74"/>
                  <a:pt x="67" y="73"/>
                  <a:pt x="66" y="73"/>
                </a:cubicBezTo>
                <a:close/>
                <a:moveTo>
                  <a:pt x="47" y="93"/>
                </a:moveTo>
                <a:cubicBezTo>
                  <a:pt x="47" y="92"/>
                  <a:pt x="47" y="92"/>
                  <a:pt x="46" y="92"/>
                </a:cubicBezTo>
                <a:cubicBezTo>
                  <a:pt x="46" y="92"/>
                  <a:pt x="45" y="92"/>
                  <a:pt x="45" y="93"/>
                </a:cubicBezTo>
                <a:cubicBezTo>
                  <a:pt x="45" y="94"/>
                  <a:pt x="46" y="94"/>
                  <a:pt x="46" y="94"/>
                </a:cubicBezTo>
                <a:cubicBezTo>
                  <a:pt x="47" y="94"/>
                  <a:pt x="47" y="94"/>
                  <a:pt x="47" y="93"/>
                </a:cubicBezTo>
                <a:close/>
                <a:moveTo>
                  <a:pt x="78" y="55"/>
                </a:moveTo>
                <a:cubicBezTo>
                  <a:pt x="78" y="55"/>
                  <a:pt x="78" y="55"/>
                  <a:pt x="78" y="55"/>
                </a:cubicBezTo>
                <a:cubicBezTo>
                  <a:pt x="78" y="56"/>
                  <a:pt x="78" y="56"/>
                  <a:pt x="78" y="56"/>
                </a:cubicBezTo>
                <a:cubicBezTo>
                  <a:pt x="79" y="56"/>
                  <a:pt x="79" y="56"/>
                  <a:pt x="79" y="55"/>
                </a:cubicBezTo>
                <a:cubicBezTo>
                  <a:pt x="79" y="55"/>
                  <a:pt x="79" y="55"/>
                  <a:pt x="78" y="55"/>
                </a:cubicBezTo>
                <a:close/>
                <a:moveTo>
                  <a:pt x="53" y="95"/>
                </a:moveTo>
                <a:cubicBezTo>
                  <a:pt x="52" y="95"/>
                  <a:pt x="52" y="96"/>
                  <a:pt x="52" y="96"/>
                </a:cubicBezTo>
                <a:cubicBezTo>
                  <a:pt x="52" y="97"/>
                  <a:pt x="52" y="97"/>
                  <a:pt x="53" y="97"/>
                </a:cubicBezTo>
                <a:cubicBezTo>
                  <a:pt x="53" y="97"/>
                  <a:pt x="54" y="97"/>
                  <a:pt x="54" y="96"/>
                </a:cubicBezTo>
                <a:cubicBezTo>
                  <a:pt x="54" y="96"/>
                  <a:pt x="53" y="95"/>
                  <a:pt x="53" y="95"/>
                </a:cubicBezTo>
                <a:close/>
                <a:moveTo>
                  <a:pt x="93" y="51"/>
                </a:moveTo>
                <a:cubicBezTo>
                  <a:pt x="95" y="51"/>
                  <a:pt x="97" y="50"/>
                  <a:pt x="97" y="47"/>
                </a:cubicBezTo>
                <a:cubicBezTo>
                  <a:pt x="97" y="45"/>
                  <a:pt x="95" y="43"/>
                  <a:pt x="93" y="43"/>
                </a:cubicBezTo>
                <a:cubicBezTo>
                  <a:pt x="91" y="43"/>
                  <a:pt x="89" y="45"/>
                  <a:pt x="89" y="47"/>
                </a:cubicBezTo>
                <a:cubicBezTo>
                  <a:pt x="89" y="50"/>
                  <a:pt x="91" y="51"/>
                  <a:pt x="93" y="51"/>
                </a:cubicBezTo>
                <a:close/>
                <a:moveTo>
                  <a:pt x="97" y="56"/>
                </a:moveTo>
                <a:cubicBezTo>
                  <a:pt x="89" y="56"/>
                  <a:pt x="89" y="56"/>
                  <a:pt x="89" y="56"/>
                </a:cubicBezTo>
                <a:cubicBezTo>
                  <a:pt x="89" y="60"/>
                  <a:pt x="89" y="60"/>
                  <a:pt x="89" y="60"/>
                </a:cubicBezTo>
                <a:cubicBezTo>
                  <a:pt x="90" y="60"/>
                  <a:pt x="90" y="61"/>
                  <a:pt x="90" y="61"/>
                </a:cubicBezTo>
                <a:cubicBezTo>
                  <a:pt x="90" y="62"/>
                  <a:pt x="90" y="63"/>
                  <a:pt x="89" y="63"/>
                </a:cubicBezTo>
                <a:cubicBezTo>
                  <a:pt x="89" y="64"/>
                  <a:pt x="89" y="64"/>
                  <a:pt x="89" y="64"/>
                </a:cubicBezTo>
                <a:cubicBezTo>
                  <a:pt x="92" y="60"/>
                  <a:pt x="92" y="60"/>
                  <a:pt x="92" y="60"/>
                </a:cubicBezTo>
                <a:cubicBezTo>
                  <a:pt x="94" y="60"/>
                  <a:pt x="94" y="60"/>
                  <a:pt x="94" y="60"/>
                </a:cubicBezTo>
                <a:cubicBezTo>
                  <a:pt x="90" y="65"/>
                  <a:pt x="90" y="65"/>
                  <a:pt x="90" y="65"/>
                </a:cubicBezTo>
                <a:cubicBezTo>
                  <a:pt x="89" y="65"/>
                  <a:pt x="89" y="65"/>
                  <a:pt x="89" y="65"/>
                </a:cubicBezTo>
                <a:cubicBezTo>
                  <a:pt x="89" y="111"/>
                  <a:pt x="89" y="111"/>
                  <a:pt x="89" y="111"/>
                </a:cubicBezTo>
                <a:cubicBezTo>
                  <a:pt x="90" y="111"/>
                  <a:pt x="92" y="110"/>
                  <a:pt x="93" y="110"/>
                </a:cubicBezTo>
                <a:cubicBezTo>
                  <a:pt x="95" y="108"/>
                  <a:pt x="97" y="107"/>
                  <a:pt x="99" y="105"/>
                </a:cubicBezTo>
                <a:cubicBezTo>
                  <a:pt x="99" y="59"/>
                  <a:pt x="99" y="59"/>
                  <a:pt x="99" y="59"/>
                </a:cubicBezTo>
                <a:cubicBezTo>
                  <a:pt x="99" y="57"/>
                  <a:pt x="98" y="56"/>
                  <a:pt x="97" y="56"/>
                </a:cubicBezTo>
                <a:close/>
                <a:moveTo>
                  <a:pt x="93" y="65"/>
                </a:moveTo>
                <a:cubicBezTo>
                  <a:pt x="92" y="65"/>
                  <a:pt x="92" y="64"/>
                  <a:pt x="92" y="63"/>
                </a:cubicBezTo>
                <a:cubicBezTo>
                  <a:pt x="92" y="63"/>
                  <a:pt x="92" y="62"/>
                  <a:pt x="93" y="62"/>
                </a:cubicBezTo>
                <a:cubicBezTo>
                  <a:pt x="94" y="62"/>
                  <a:pt x="95" y="63"/>
                  <a:pt x="95" y="63"/>
                </a:cubicBezTo>
                <a:cubicBezTo>
                  <a:pt x="95" y="64"/>
                  <a:pt x="94" y="65"/>
                  <a:pt x="93" y="65"/>
                </a:cubicBezTo>
                <a:close/>
                <a:moveTo>
                  <a:pt x="44" y="81"/>
                </a:moveTo>
                <a:cubicBezTo>
                  <a:pt x="46" y="81"/>
                  <a:pt x="48" y="80"/>
                  <a:pt x="48" y="78"/>
                </a:cubicBezTo>
                <a:cubicBezTo>
                  <a:pt x="48" y="75"/>
                  <a:pt x="46" y="74"/>
                  <a:pt x="44" y="74"/>
                </a:cubicBezTo>
                <a:cubicBezTo>
                  <a:pt x="41" y="74"/>
                  <a:pt x="40" y="75"/>
                  <a:pt x="40" y="78"/>
                </a:cubicBezTo>
                <a:cubicBezTo>
                  <a:pt x="40" y="80"/>
                  <a:pt x="41" y="81"/>
                  <a:pt x="44" y="81"/>
                </a:cubicBezTo>
                <a:close/>
                <a:moveTo>
                  <a:pt x="84" y="49"/>
                </a:moveTo>
                <a:cubicBezTo>
                  <a:pt x="67" y="49"/>
                  <a:pt x="67" y="49"/>
                  <a:pt x="67" y="49"/>
                </a:cubicBezTo>
                <a:cubicBezTo>
                  <a:pt x="66" y="49"/>
                  <a:pt x="65" y="50"/>
                  <a:pt x="65" y="51"/>
                </a:cubicBezTo>
                <a:cubicBezTo>
                  <a:pt x="65" y="59"/>
                  <a:pt x="65" y="59"/>
                  <a:pt x="65" y="59"/>
                </a:cubicBezTo>
                <a:cubicBezTo>
                  <a:pt x="71" y="59"/>
                  <a:pt x="71" y="59"/>
                  <a:pt x="71" y="59"/>
                </a:cubicBezTo>
                <a:cubicBezTo>
                  <a:pt x="74" y="59"/>
                  <a:pt x="76" y="62"/>
                  <a:pt x="76" y="65"/>
                </a:cubicBezTo>
                <a:cubicBezTo>
                  <a:pt x="76" y="115"/>
                  <a:pt x="76" y="115"/>
                  <a:pt x="76" y="115"/>
                </a:cubicBezTo>
                <a:cubicBezTo>
                  <a:pt x="80" y="115"/>
                  <a:pt x="83" y="114"/>
                  <a:pt x="86" y="113"/>
                </a:cubicBezTo>
                <a:cubicBezTo>
                  <a:pt x="86" y="51"/>
                  <a:pt x="86" y="51"/>
                  <a:pt x="86" y="51"/>
                </a:cubicBezTo>
                <a:cubicBezTo>
                  <a:pt x="86" y="50"/>
                  <a:pt x="85" y="49"/>
                  <a:pt x="84" y="49"/>
                </a:cubicBezTo>
                <a:close/>
                <a:moveTo>
                  <a:pt x="72" y="53"/>
                </a:moveTo>
                <a:cubicBezTo>
                  <a:pt x="72" y="52"/>
                  <a:pt x="73" y="52"/>
                  <a:pt x="74" y="52"/>
                </a:cubicBezTo>
                <a:cubicBezTo>
                  <a:pt x="75" y="52"/>
                  <a:pt x="75" y="52"/>
                  <a:pt x="75" y="53"/>
                </a:cubicBezTo>
                <a:cubicBezTo>
                  <a:pt x="75" y="54"/>
                  <a:pt x="75" y="55"/>
                  <a:pt x="74" y="55"/>
                </a:cubicBezTo>
                <a:cubicBezTo>
                  <a:pt x="73" y="55"/>
                  <a:pt x="72" y="54"/>
                  <a:pt x="72" y="53"/>
                </a:cubicBezTo>
                <a:close/>
                <a:moveTo>
                  <a:pt x="75" y="57"/>
                </a:moveTo>
                <a:cubicBezTo>
                  <a:pt x="74" y="57"/>
                  <a:pt x="74" y="57"/>
                  <a:pt x="74" y="57"/>
                </a:cubicBezTo>
                <a:cubicBezTo>
                  <a:pt x="77" y="52"/>
                  <a:pt x="77" y="52"/>
                  <a:pt x="77" y="52"/>
                </a:cubicBezTo>
                <a:cubicBezTo>
                  <a:pt x="79" y="52"/>
                  <a:pt x="79" y="52"/>
                  <a:pt x="79" y="52"/>
                </a:cubicBezTo>
                <a:lnTo>
                  <a:pt x="75" y="57"/>
                </a:lnTo>
                <a:close/>
                <a:moveTo>
                  <a:pt x="78" y="57"/>
                </a:moveTo>
                <a:cubicBezTo>
                  <a:pt x="77" y="57"/>
                  <a:pt x="77" y="56"/>
                  <a:pt x="77" y="55"/>
                </a:cubicBezTo>
                <a:cubicBezTo>
                  <a:pt x="77" y="54"/>
                  <a:pt x="77" y="54"/>
                  <a:pt x="78" y="54"/>
                </a:cubicBezTo>
                <a:cubicBezTo>
                  <a:pt x="79" y="54"/>
                  <a:pt x="80" y="54"/>
                  <a:pt x="80" y="55"/>
                </a:cubicBezTo>
                <a:cubicBezTo>
                  <a:pt x="80" y="56"/>
                  <a:pt x="79" y="57"/>
                  <a:pt x="78" y="57"/>
                </a:cubicBezTo>
                <a:close/>
                <a:moveTo>
                  <a:pt x="93" y="63"/>
                </a:moveTo>
                <a:cubicBezTo>
                  <a:pt x="93" y="63"/>
                  <a:pt x="93" y="63"/>
                  <a:pt x="93" y="63"/>
                </a:cubicBezTo>
                <a:cubicBezTo>
                  <a:pt x="93" y="64"/>
                  <a:pt x="93" y="64"/>
                  <a:pt x="93" y="64"/>
                </a:cubicBezTo>
                <a:cubicBezTo>
                  <a:pt x="94" y="64"/>
                  <a:pt x="94" y="64"/>
                  <a:pt x="94" y="63"/>
                </a:cubicBezTo>
                <a:cubicBezTo>
                  <a:pt x="94" y="63"/>
                  <a:pt x="94" y="63"/>
                  <a:pt x="93" y="6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8" name="Group 57">
            <a:extLst>
              <a:ext uri="{FF2B5EF4-FFF2-40B4-BE49-F238E27FC236}">
                <a16:creationId xmlns:a16="http://schemas.microsoft.com/office/drawing/2014/main" id="{740806BE-D852-4F33-927C-34FE9F02FFBE}"/>
              </a:ext>
            </a:extLst>
          </p:cNvPr>
          <p:cNvGrpSpPr/>
          <p:nvPr/>
        </p:nvGrpSpPr>
        <p:grpSpPr>
          <a:xfrm>
            <a:off x="5097735" y="1492038"/>
            <a:ext cx="1996529" cy="780231"/>
            <a:chOff x="1038005" y="4590485"/>
            <a:chExt cx="1996529" cy="780231"/>
          </a:xfrm>
        </p:grpSpPr>
        <p:sp>
          <p:nvSpPr>
            <p:cNvPr id="59" name="TextBox 58">
              <a:extLst>
                <a:ext uri="{FF2B5EF4-FFF2-40B4-BE49-F238E27FC236}">
                  <a16:creationId xmlns:a16="http://schemas.microsoft.com/office/drawing/2014/main" id="{2835F3B6-0B5F-46DD-B6E3-14F99AAA8CCC}"/>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B3825A87-0473-46B3-AAB8-341B03741A39}"/>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grpSp>
        <p:nvGrpSpPr>
          <p:cNvPr id="61" name="Group 60">
            <a:extLst>
              <a:ext uri="{FF2B5EF4-FFF2-40B4-BE49-F238E27FC236}">
                <a16:creationId xmlns:a16="http://schemas.microsoft.com/office/drawing/2014/main" id="{F20724D4-FAED-48DE-AAC5-0B80E251414E}"/>
              </a:ext>
            </a:extLst>
          </p:cNvPr>
          <p:cNvGrpSpPr/>
          <p:nvPr/>
        </p:nvGrpSpPr>
        <p:grpSpPr>
          <a:xfrm>
            <a:off x="7363506" y="5266615"/>
            <a:ext cx="1996529" cy="780231"/>
            <a:chOff x="1038005" y="4590485"/>
            <a:chExt cx="1996529" cy="780231"/>
          </a:xfrm>
        </p:grpSpPr>
        <p:sp>
          <p:nvSpPr>
            <p:cNvPr id="62" name="TextBox 61">
              <a:extLst>
                <a:ext uri="{FF2B5EF4-FFF2-40B4-BE49-F238E27FC236}">
                  <a16:creationId xmlns:a16="http://schemas.microsoft.com/office/drawing/2014/main" id="{8B2D8F3F-73E3-4B76-9F9C-31B8D45B71E2}"/>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63" name="TextBox 62">
              <a:extLst>
                <a:ext uri="{FF2B5EF4-FFF2-40B4-BE49-F238E27FC236}">
                  <a16:creationId xmlns:a16="http://schemas.microsoft.com/office/drawing/2014/main" id="{163C94E3-2C22-4F64-A49E-E6AA8D42CC74}"/>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grpSp>
        <p:nvGrpSpPr>
          <p:cNvPr id="64" name="Group 63">
            <a:extLst>
              <a:ext uri="{FF2B5EF4-FFF2-40B4-BE49-F238E27FC236}">
                <a16:creationId xmlns:a16="http://schemas.microsoft.com/office/drawing/2014/main" id="{7127332D-A0CE-4397-8384-43C362802ECB}"/>
              </a:ext>
            </a:extLst>
          </p:cNvPr>
          <p:cNvGrpSpPr/>
          <p:nvPr/>
        </p:nvGrpSpPr>
        <p:grpSpPr>
          <a:xfrm>
            <a:off x="9629276" y="1492038"/>
            <a:ext cx="1996529" cy="780231"/>
            <a:chOff x="1038005" y="4590485"/>
            <a:chExt cx="1996529" cy="780231"/>
          </a:xfrm>
        </p:grpSpPr>
        <p:sp>
          <p:nvSpPr>
            <p:cNvPr id="65" name="TextBox 64">
              <a:extLst>
                <a:ext uri="{FF2B5EF4-FFF2-40B4-BE49-F238E27FC236}">
                  <a16:creationId xmlns:a16="http://schemas.microsoft.com/office/drawing/2014/main" id="{EB07075D-63A9-49E1-9EFD-95D0718DC48F}"/>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66" name="TextBox 65">
              <a:extLst>
                <a:ext uri="{FF2B5EF4-FFF2-40B4-BE49-F238E27FC236}">
                  <a16:creationId xmlns:a16="http://schemas.microsoft.com/office/drawing/2014/main" id="{D744D741-7CEB-4B3D-AB49-FCCE7E8C4D2A}"/>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grpSp>
        <p:nvGrpSpPr>
          <p:cNvPr id="67" name="Group 66">
            <a:extLst>
              <a:ext uri="{FF2B5EF4-FFF2-40B4-BE49-F238E27FC236}">
                <a16:creationId xmlns:a16="http://schemas.microsoft.com/office/drawing/2014/main" id="{8909562D-E4D0-4085-B216-0AD7B96FA499}"/>
              </a:ext>
            </a:extLst>
          </p:cNvPr>
          <p:cNvGrpSpPr/>
          <p:nvPr/>
        </p:nvGrpSpPr>
        <p:grpSpPr>
          <a:xfrm>
            <a:off x="576840" y="1492038"/>
            <a:ext cx="1996529" cy="780231"/>
            <a:chOff x="1038005" y="4590485"/>
            <a:chExt cx="1996529" cy="780231"/>
          </a:xfrm>
        </p:grpSpPr>
        <p:sp>
          <p:nvSpPr>
            <p:cNvPr id="68" name="TextBox 67">
              <a:extLst>
                <a:ext uri="{FF2B5EF4-FFF2-40B4-BE49-F238E27FC236}">
                  <a16:creationId xmlns:a16="http://schemas.microsoft.com/office/drawing/2014/main" id="{84E11C0B-00C2-4FEC-8360-8F0D03CF053E}"/>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69" name="TextBox 68">
              <a:extLst>
                <a:ext uri="{FF2B5EF4-FFF2-40B4-BE49-F238E27FC236}">
                  <a16:creationId xmlns:a16="http://schemas.microsoft.com/office/drawing/2014/main" id="{F1C1634B-B463-4760-A22F-E0F8D31EA8C4}"/>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grpSp>
        <p:nvGrpSpPr>
          <p:cNvPr id="70" name="Group 69">
            <a:extLst>
              <a:ext uri="{FF2B5EF4-FFF2-40B4-BE49-F238E27FC236}">
                <a16:creationId xmlns:a16="http://schemas.microsoft.com/office/drawing/2014/main" id="{E8642D4D-4D0E-4D6B-934A-0A1194EFC482}"/>
              </a:ext>
            </a:extLst>
          </p:cNvPr>
          <p:cNvGrpSpPr/>
          <p:nvPr/>
        </p:nvGrpSpPr>
        <p:grpSpPr>
          <a:xfrm>
            <a:off x="2842611" y="5266615"/>
            <a:ext cx="1996529" cy="780231"/>
            <a:chOff x="1038005" y="4590485"/>
            <a:chExt cx="1996529" cy="780231"/>
          </a:xfrm>
        </p:grpSpPr>
        <p:sp>
          <p:nvSpPr>
            <p:cNvPr id="71" name="TextBox 70">
              <a:extLst>
                <a:ext uri="{FF2B5EF4-FFF2-40B4-BE49-F238E27FC236}">
                  <a16:creationId xmlns:a16="http://schemas.microsoft.com/office/drawing/2014/main" id="{64AB3E38-17EA-4E85-A002-D1E6AD09DB2C}"/>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15FB7EA9-A0C9-49C4-90BA-F1ACCC3522ED}"/>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sp>
        <p:nvSpPr>
          <p:cNvPr id="3" name="Picture Placeholder 2">
            <a:extLst>
              <a:ext uri="{FF2B5EF4-FFF2-40B4-BE49-F238E27FC236}">
                <a16:creationId xmlns:a16="http://schemas.microsoft.com/office/drawing/2014/main" id="{C5DEF603-F819-4156-8109-32F58FA2D21C}"/>
              </a:ext>
            </a:extLst>
          </p:cNvPr>
          <p:cNvSpPr>
            <a:spLocks noGrp="1"/>
          </p:cNvSpPr>
          <p:nvPr>
            <p:ph type="pic" sz="quarter" idx="14"/>
          </p:nvPr>
        </p:nvSpPr>
        <p:spPr/>
      </p:sp>
      <p:sp>
        <p:nvSpPr>
          <p:cNvPr id="5" name="Picture Placeholder 4">
            <a:extLst>
              <a:ext uri="{FF2B5EF4-FFF2-40B4-BE49-F238E27FC236}">
                <a16:creationId xmlns:a16="http://schemas.microsoft.com/office/drawing/2014/main" id="{88CEA128-9F39-45E1-A536-26586A98911A}"/>
              </a:ext>
            </a:extLst>
          </p:cNvPr>
          <p:cNvSpPr>
            <a:spLocks noGrp="1"/>
          </p:cNvSpPr>
          <p:nvPr>
            <p:ph type="pic" sz="quarter" idx="15"/>
          </p:nvPr>
        </p:nvSpPr>
        <p:spPr/>
      </p:sp>
      <p:sp>
        <p:nvSpPr>
          <p:cNvPr id="7" name="Picture Placeholder 6">
            <a:extLst>
              <a:ext uri="{FF2B5EF4-FFF2-40B4-BE49-F238E27FC236}">
                <a16:creationId xmlns:a16="http://schemas.microsoft.com/office/drawing/2014/main" id="{F8AF9661-2BBA-41EC-AACC-88A4E6C698DF}"/>
              </a:ext>
            </a:extLst>
          </p:cNvPr>
          <p:cNvSpPr>
            <a:spLocks noGrp="1"/>
          </p:cNvSpPr>
          <p:nvPr>
            <p:ph type="pic" sz="quarter" idx="12"/>
          </p:nvPr>
        </p:nvSpPr>
        <p:spPr/>
      </p:sp>
      <p:sp>
        <p:nvSpPr>
          <p:cNvPr id="11" name="Picture Placeholder 10">
            <a:extLst>
              <a:ext uri="{FF2B5EF4-FFF2-40B4-BE49-F238E27FC236}">
                <a16:creationId xmlns:a16="http://schemas.microsoft.com/office/drawing/2014/main" id="{FA3CD56E-920C-4B9F-881C-EF7052B10D67}"/>
              </a:ext>
            </a:extLst>
          </p:cNvPr>
          <p:cNvSpPr>
            <a:spLocks noGrp="1"/>
          </p:cNvSpPr>
          <p:nvPr>
            <p:ph type="pic" sz="quarter" idx="11"/>
          </p:nvPr>
        </p:nvSpPr>
        <p:spPr/>
      </p:sp>
      <p:sp>
        <p:nvSpPr>
          <p:cNvPr id="13" name="Picture Placeholder 12">
            <a:extLst>
              <a:ext uri="{FF2B5EF4-FFF2-40B4-BE49-F238E27FC236}">
                <a16:creationId xmlns:a16="http://schemas.microsoft.com/office/drawing/2014/main" id="{728BC2CF-C7E8-46E6-98D5-88D275A45C48}"/>
              </a:ext>
            </a:extLst>
          </p:cNvPr>
          <p:cNvSpPr>
            <a:spLocks noGrp="1"/>
          </p:cNvSpPr>
          <p:nvPr>
            <p:ph type="pic" sz="quarter" idx="13"/>
          </p:nvPr>
        </p:nvSpPr>
        <p:spPr/>
      </p:sp>
      <p:pic>
        <p:nvPicPr>
          <p:cNvPr id="38" name="Picture 37">
            <a:extLst>
              <a:ext uri="{FF2B5EF4-FFF2-40B4-BE49-F238E27FC236}">
                <a16:creationId xmlns:a16="http://schemas.microsoft.com/office/drawing/2014/main" id="{ABA2F2D0-60DE-7E4F-9101-0ACA27C06D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48984" y="6084759"/>
            <a:ext cx="1966070" cy="592712"/>
          </a:xfrm>
          <a:prstGeom prst="rect">
            <a:avLst/>
          </a:prstGeom>
        </p:spPr>
      </p:pic>
    </p:spTree>
    <p:extLst>
      <p:ext uri="{BB962C8B-B14F-4D97-AF65-F5344CB8AC3E}">
        <p14:creationId xmlns:p14="http://schemas.microsoft.com/office/powerpoint/2010/main" val="2567302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84D4AE6-C2A2-475D-8764-20172606357D}"/>
              </a:ext>
            </a:extLst>
          </p:cNvPr>
          <p:cNvCxnSpPr>
            <a:cxnSpLocks/>
            <a:endCxn id="82" idx="2"/>
          </p:cNvCxnSpPr>
          <p:nvPr/>
        </p:nvCxnSpPr>
        <p:spPr>
          <a:xfrm>
            <a:off x="0" y="3762375"/>
            <a:ext cx="82360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B74464F-F500-4B27-8476-BB98392D0A12}"/>
              </a:ext>
            </a:extLst>
          </p:cNvPr>
          <p:cNvSpPr/>
          <p:nvPr/>
        </p:nvSpPr>
        <p:spPr>
          <a:xfrm>
            <a:off x="1478584"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E46301B-3A5D-472B-8529-90B120F3AE1C}"/>
              </a:ext>
            </a:extLst>
          </p:cNvPr>
          <p:cNvSpPr/>
          <p:nvPr/>
        </p:nvSpPr>
        <p:spPr>
          <a:xfrm>
            <a:off x="3744355"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5CD504E-0989-474C-B688-B384D79AD3FC}"/>
              </a:ext>
            </a:extLst>
          </p:cNvPr>
          <p:cNvSpPr/>
          <p:nvPr/>
        </p:nvSpPr>
        <p:spPr>
          <a:xfrm>
            <a:off x="6010125" y="3676500"/>
            <a:ext cx="171750" cy="17175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8BA6C7C-EB61-4290-B56B-A5A257B1DA8E}"/>
              </a:ext>
            </a:extLst>
          </p:cNvPr>
          <p:cNvSpPr/>
          <p:nvPr/>
        </p:nvSpPr>
        <p:spPr>
          <a:xfrm>
            <a:off x="5729935" y="2486943"/>
            <a:ext cx="732131" cy="7321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390E31D-4D18-4341-9B12-7F801A12D429}"/>
              </a:ext>
            </a:extLst>
          </p:cNvPr>
          <p:cNvSpPr/>
          <p:nvPr/>
        </p:nvSpPr>
        <p:spPr>
          <a:xfrm>
            <a:off x="3464166" y="4391552"/>
            <a:ext cx="732131" cy="7321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E774AAC-37C9-4877-AD15-BA96304299F2}"/>
              </a:ext>
            </a:extLst>
          </p:cNvPr>
          <p:cNvSpPr/>
          <p:nvPr/>
        </p:nvSpPr>
        <p:spPr>
          <a:xfrm>
            <a:off x="1198395" y="2493714"/>
            <a:ext cx="732131" cy="7321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740806BE-D852-4F33-927C-34FE9F02FFBE}"/>
              </a:ext>
            </a:extLst>
          </p:cNvPr>
          <p:cNvGrpSpPr/>
          <p:nvPr/>
        </p:nvGrpSpPr>
        <p:grpSpPr>
          <a:xfrm>
            <a:off x="5097735" y="1492038"/>
            <a:ext cx="1996529" cy="780231"/>
            <a:chOff x="1038005" y="4590485"/>
            <a:chExt cx="1996529" cy="780231"/>
          </a:xfrm>
        </p:grpSpPr>
        <p:sp>
          <p:nvSpPr>
            <p:cNvPr id="59" name="TextBox 58">
              <a:extLst>
                <a:ext uri="{FF2B5EF4-FFF2-40B4-BE49-F238E27FC236}">
                  <a16:creationId xmlns:a16="http://schemas.microsoft.com/office/drawing/2014/main" id="{2835F3B6-0B5F-46DD-B6E3-14F99AAA8CCC}"/>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60" name="TextBox 59">
              <a:extLst>
                <a:ext uri="{FF2B5EF4-FFF2-40B4-BE49-F238E27FC236}">
                  <a16:creationId xmlns:a16="http://schemas.microsoft.com/office/drawing/2014/main" id="{B3825A87-0473-46B3-AAB8-341B03741A39}"/>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sp>
        <p:nvSpPr>
          <p:cNvPr id="82" name="Oval 81">
            <a:extLst>
              <a:ext uri="{FF2B5EF4-FFF2-40B4-BE49-F238E27FC236}">
                <a16:creationId xmlns:a16="http://schemas.microsoft.com/office/drawing/2014/main" id="{2F9FB4E3-A57C-4971-B1B6-E365D18B6EEC}"/>
              </a:ext>
            </a:extLst>
          </p:cNvPr>
          <p:cNvSpPr/>
          <p:nvPr/>
        </p:nvSpPr>
        <p:spPr>
          <a:xfrm>
            <a:off x="8236040" y="3636645"/>
            <a:ext cx="251460" cy="2514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8909562D-E4D0-4085-B216-0AD7B96FA499}"/>
              </a:ext>
            </a:extLst>
          </p:cNvPr>
          <p:cNvGrpSpPr/>
          <p:nvPr/>
        </p:nvGrpSpPr>
        <p:grpSpPr>
          <a:xfrm>
            <a:off x="576840" y="1492038"/>
            <a:ext cx="1996529" cy="780231"/>
            <a:chOff x="1038005" y="4590485"/>
            <a:chExt cx="1996529" cy="780231"/>
          </a:xfrm>
        </p:grpSpPr>
        <p:sp>
          <p:nvSpPr>
            <p:cNvPr id="68" name="TextBox 67">
              <a:extLst>
                <a:ext uri="{FF2B5EF4-FFF2-40B4-BE49-F238E27FC236}">
                  <a16:creationId xmlns:a16="http://schemas.microsoft.com/office/drawing/2014/main" id="{84E11C0B-00C2-4FEC-8360-8F0D03CF053E}"/>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69" name="TextBox 68">
              <a:extLst>
                <a:ext uri="{FF2B5EF4-FFF2-40B4-BE49-F238E27FC236}">
                  <a16:creationId xmlns:a16="http://schemas.microsoft.com/office/drawing/2014/main" id="{F1C1634B-B463-4760-A22F-E0F8D31EA8C4}"/>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grpSp>
        <p:nvGrpSpPr>
          <p:cNvPr id="70" name="Group 69">
            <a:extLst>
              <a:ext uri="{FF2B5EF4-FFF2-40B4-BE49-F238E27FC236}">
                <a16:creationId xmlns:a16="http://schemas.microsoft.com/office/drawing/2014/main" id="{E8642D4D-4D0E-4D6B-934A-0A1194EFC482}"/>
              </a:ext>
            </a:extLst>
          </p:cNvPr>
          <p:cNvGrpSpPr/>
          <p:nvPr/>
        </p:nvGrpSpPr>
        <p:grpSpPr>
          <a:xfrm>
            <a:off x="2842611" y="5266615"/>
            <a:ext cx="1996529" cy="780231"/>
            <a:chOff x="1038005" y="4590485"/>
            <a:chExt cx="1996529" cy="780231"/>
          </a:xfrm>
        </p:grpSpPr>
        <p:sp>
          <p:nvSpPr>
            <p:cNvPr id="71" name="TextBox 70">
              <a:extLst>
                <a:ext uri="{FF2B5EF4-FFF2-40B4-BE49-F238E27FC236}">
                  <a16:creationId xmlns:a16="http://schemas.microsoft.com/office/drawing/2014/main" id="{64AB3E38-17EA-4E85-A002-D1E6AD09DB2C}"/>
                </a:ext>
              </a:extLst>
            </p:cNvPr>
            <p:cNvSpPr txBox="1"/>
            <p:nvPr/>
          </p:nvSpPr>
          <p:spPr>
            <a:xfrm>
              <a:off x="1070211" y="4590485"/>
              <a:ext cx="1932114" cy="317103"/>
            </a:xfrm>
            <a:prstGeom prst="rect">
              <a:avLst/>
            </a:prstGeom>
            <a:noFill/>
          </p:spPr>
          <p:txBody>
            <a:bodyPr wrap="square" rtlCol="0" anchor="ctr">
              <a:spAutoFit/>
            </a:bodyPr>
            <a:lstStyle/>
            <a:p>
              <a:pPr algn="ctr">
                <a:lnSpc>
                  <a:spcPts val="2000"/>
                </a:lnSpc>
              </a:pPr>
              <a:r>
                <a:rPr lang="en-GB" sz="1700" b="1" dirty="0">
                  <a:solidFill>
                    <a:schemeClr val="tx2"/>
                  </a:solidFill>
                  <a:latin typeface="Lato" panose="020F0502020204030203" pitchFamily="34" charset="0"/>
                  <a:ea typeface="Open Sans" panose="020B0606030504020204" pitchFamily="34" charset="0"/>
                  <a:cs typeface="Open Sans" panose="020B0606030504020204" pitchFamily="34" charset="0"/>
                </a:rPr>
                <a:t>Subtitle Text</a:t>
              </a:r>
              <a:endParaRPr lang="en-US" sz="1700" b="1" dirty="0">
                <a:solidFill>
                  <a:schemeClr val="tx2"/>
                </a:solidFill>
                <a:latin typeface="Lato" panose="020F0502020204030203" pitchFamily="34" charset="0"/>
                <a:ea typeface="Open Sans" panose="020B0606030504020204" pitchFamily="34" charset="0"/>
                <a:cs typeface="Open Sans" panose="020B0606030504020204" pitchFamily="34" charset="0"/>
              </a:endParaRPr>
            </a:p>
          </p:txBody>
        </p:sp>
        <p:sp>
          <p:nvSpPr>
            <p:cNvPr id="72" name="TextBox 71">
              <a:extLst>
                <a:ext uri="{FF2B5EF4-FFF2-40B4-BE49-F238E27FC236}">
                  <a16:creationId xmlns:a16="http://schemas.microsoft.com/office/drawing/2014/main" id="{15FB7EA9-A0C9-49C4-90BA-F1ACCC3522ED}"/>
                </a:ext>
              </a:extLst>
            </p:cNvPr>
            <p:cNvSpPr txBox="1"/>
            <p:nvPr/>
          </p:nvSpPr>
          <p:spPr>
            <a:xfrm>
              <a:off x="1038005" y="4869553"/>
              <a:ext cx="1996529" cy="501163"/>
            </a:xfrm>
            <a:prstGeom prst="rect">
              <a:avLst/>
            </a:prstGeom>
            <a:noFill/>
          </p:spPr>
          <p:txBody>
            <a:bodyPr wrap="square" rtlCol="0" anchor="ctr">
              <a:spAutoFit/>
            </a:bodyPr>
            <a:lstStyle/>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Using a simple syntax, all you to</a:t>
              </a:r>
            </a:p>
            <a:p>
              <a:pPr algn="ctr">
                <a:lnSpc>
                  <a:spcPts val="1700"/>
                </a:lnSpc>
              </a:pPr>
              <a:r>
                <a:rPr lang="en-GB"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rPr>
                <a:t>have to do is add a tag</a:t>
              </a:r>
              <a:endParaRPr lang="en-US" sz="1000" dirty="0">
                <a:solidFill>
                  <a:schemeClr val="bg2">
                    <a:lumMod val="10000"/>
                  </a:schemeClr>
                </a:solidFill>
                <a:latin typeface="Lato" panose="020F0502020204030203" pitchFamily="34" charset="0"/>
                <a:ea typeface="Open Sans" panose="020B0606030504020204" pitchFamily="34" charset="0"/>
                <a:cs typeface="Open Sans" panose="020B0606030504020204" pitchFamily="34" charset="0"/>
              </a:endParaRPr>
            </a:p>
          </p:txBody>
        </p:sp>
      </p:grpSp>
      <p:sp>
        <p:nvSpPr>
          <p:cNvPr id="96" name="Google Shape;74;p7">
            <a:extLst>
              <a:ext uri="{FF2B5EF4-FFF2-40B4-BE49-F238E27FC236}">
                <a16:creationId xmlns:a16="http://schemas.microsoft.com/office/drawing/2014/main" id="{CABBFBBD-9363-4710-9F2E-E6C0E7EBD3B8}"/>
              </a:ext>
            </a:extLst>
          </p:cNvPr>
          <p:cNvSpPr/>
          <p:nvPr/>
        </p:nvSpPr>
        <p:spPr>
          <a:xfrm>
            <a:off x="5914600" y="2666589"/>
            <a:ext cx="362796" cy="361471"/>
          </a:xfrm>
          <a:custGeom>
            <a:avLst/>
            <a:gdLst/>
            <a:ahLst/>
            <a:cxnLst/>
            <a:rect l="l" t="t" r="r" b="b"/>
            <a:pathLst>
              <a:path w="5202" h="5183" extrusionOk="0">
                <a:moveTo>
                  <a:pt x="3934" y="896"/>
                </a:moveTo>
                <a:lnTo>
                  <a:pt x="3878" y="914"/>
                </a:lnTo>
                <a:lnTo>
                  <a:pt x="3822" y="952"/>
                </a:lnTo>
                <a:lnTo>
                  <a:pt x="3785" y="989"/>
                </a:lnTo>
                <a:lnTo>
                  <a:pt x="3747" y="1026"/>
                </a:lnTo>
                <a:lnTo>
                  <a:pt x="3710" y="1082"/>
                </a:lnTo>
                <a:lnTo>
                  <a:pt x="3692" y="1138"/>
                </a:lnTo>
                <a:lnTo>
                  <a:pt x="3692" y="1213"/>
                </a:lnTo>
                <a:lnTo>
                  <a:pt x="3692" y="1268"/>
                </a:lnTo>
                <a:lnTo>
                  <a:pt x="3710" y="1324"/>
                </a:lnTo>
                <a:lnTo>
                  <a:pt x="3729" y="1380"/>
                </a:lnTo>
                <a:lnTo>
                  <a:pt x="3785" y="1418"/>
                </a:lnTo>
                <a:lnTo>
                  <a:pt x="3822" y="1455"/>
                </a:lnTo>
                <a:lnTo>
                  <a:pt x="3878" y="1492"/>
                </a:lnTo>
                <a:lnTo>
                  <a:pt x="3934" y="1511"/>
                </a:lnTo>
                <a:lnTo>
                  <a:pt x="4064" y="1511"/>
                </a:lnTo>
                <a:lnTo>
                  <a:pt x="4120" y="1492"/>
                </a:lnTo>
                <a:lnTo>
                  <a:pt x="4176" y="1455"/>
                </a:lnTo>
                <a:lnTo>
                  <a:pt x="4213" y="1418"/>
                </a:lnTo>
                <a:lnTo>
                  <a:pt x="4251" y="1380"/>
                </a:lnTo>
                <a:lnTo>
                  <a:pt x="4288" y="1324"/>
                </a:lnTo>
                <a:lnTo>
                  <a:pt x="4307" y="1268"/>
                </a:lnTo>
                <a:lnTo>
                  <a:pt x="4307" y="1213"/>
                </a:lnTo>
                <a:lnTo>
                  <a:pt x="4307" y="1138"/>
                </a:lnTo>
                <a:lnTo>
                  <a:pt x="4288" y="1082"/>
                </a:lnTo>
                <a:lnTo>
                  <a:pt x="4251" y="1026"/>
                </a:lnTo>
                <a:lnTo>
                  <a:pt x="4213" y="989"/>
                </a:lnTo>
                <a:lnTo>
                  <a:pt x="4176" y="952"/>
                </a:lnTo>
                <a:lnTo>
                  <a:pt x="4120" y="914"/>
                </a:lnTo>
                <a:lnTo>
                  <a:pt x="4064" y="896"/>
                </a:lnTo>
                <a:close/>
                <a:moveTo>
                  <a:pt x="2610" y="1716"/>
                </a:moveTo>
                <a:lnTo>
                  <a:pt x="2778" y="1734"/>
                </a:lnTo>
                <a:lnTo>
                  <a:pt x="2946" y="1790"/>
                </a:lnTo>
                <a:lnTo>
                  <a:pt x="3095" y="1865"/>
                </a:lnTo>
                <a:lnTo>
                  <a:pt x="3226" y="1977"/>
                </a:lnTo>
                <a:lnTo>
                  <a:pt x="3319" y="2107"/>
                </a:lnTo>
                <a:lnTo>
                  <a:pt x="3412" y="2256"/>
                </a:lnTo>
                <a:lnTo>
                  <a:pt x="3449" y="2424"/>
                </a:lnTo>
                <a:lnTo>
                  <a:pt x="3468" y="2592"/>
                </a:lnTo>
                <a:lnTo>
                  <a:pt x="3449" y="2760"/>
                </a:lnTo>
                <a:lnTo>
                  <a:pt x="3412" y="2927"/>
                </a:lnTo>
                <a:lnTo>
                  <a:pt x="3319" y="3077"/>
                </a:lnTo>
                <a:lnTo>
                  <a:pt x="3226" y="3207"/>
                </a:lnTo>
                <a:lnTo>
                  <a:pt x="3095" y="3319"/>
                </a:lnTo>
                <a:lnTo>
                  <a:pt x="2946" y="3393"/>
                </a:lnTo>
                <a:lnTo>
                  <a:pt x="2778" y="3449"/>
                </a:lnTo>
                <a:lnTo>
                  <a:pt x="2443" y="3449"/>
                </a:lnTo>
                <a:lnTo>
                  <a:pt x="2275" y="3393"/>
                </a:lnTo>
                <a:lnTo>
                  <a:pt x="2126" y="3319"/>
                </a:lnTo>
                <a:lnTo>
                  <a:pt x="1995" y="3207"/>
                </a:lnTo>
                <a:lnTo>
                  <a:pt x="1883" y="3077"/>
                </a:lnTo>
                <a:lnTo>
                  <a:pt x="1809" y="2927"/>
                </a:lnTo>
                <a:lnTo>
                  <a:pt x="1753" y="2760"/>
                </a:lnTo>
                <a:lnTo>
                  <a:pt x="1734" y="2592"/>
                </a:lnTo>
                <a:lnTo>
                  <a:pt x="1753" y="2424"/>
                </a:lnTo>
                <a:lnTo>
                  <a:pt x="1809" y="2256"/>
                </a:lnTo>
                <a:lnTo>
                  <a:pt x="1883" y="2107"/>
                </a:lnTo>
                <a:lnTo>
                  <a:pt x="1995" y="1977"/>
                </a:lnTo>
                <a:lnTo>
                  <a:pt x="2126" y="1865"/>
                </a:lnTo>
                <a:lnTo>
                  <a:pt x="2275" y="1790"/>
                </a:lnTo>
                <a:lnTo>
                  <a:pt x="2443" y="1734"/>
                </a:lnTo>
                <a:lnTo>
                  <a:pt x="2610" y="1716"/>
                </a:lnTo>
                <a:close/>
                <a:moveTo>
                  <a:pt x="2610" y="1250"/>
                </a:moveTo>
                <a:lnTo>
                  <a:pt x="2480" y="1268"/>
                </a:lnTo>
                <a:lnTo>
                  <a:pt x="2331" y="1287"/>
                </a:lnTo>
                <a:lnTo>
                  <a:pt x="2219" y="1324"/>
                </a:lnTo>
                <a:lnTo>
                  <a:pt x="2088" y="1362"/>
                </a:lnTo>
                <a:lnTo>
                  <a:pt x="1977" y="1418"/>
                </a:lnTo>
                <a:lnTo>
                  <a:pt x="1865" y="1492"/>
                </a:lnTo>
                <a:lnTo>
                  <a:pt x="1753" y="1567"/>
                </a:lnTo>
                <a:lnTo>
                  <a:pt x="1660" y="1641"/>
                </a:lnTo>
                <a:lnTo>
                  <a:pt x="1585" y="1734"/>
                </a:lnTo>
                <a:lnTo>
                  <a:pt x="1511" y="1846"/>
                </a:lnTo>
                <a:lnTo>
                  <a:pt x="1436" y="1958"/>
                </a:lnTo>
                <a:lnTo>
                  <a:pt x="1380" y="2070"/>
                </a:lnTo>
                <a:lnTo>
                  <a:pt x="1343" y="2200"/>
                </a:lnTo>
                <a:lnTo>
                  <a:pt x="1306" y="2331"/>
                </a:lnTo>
                <a:lnTo>
                  <a:pt x="1287" y="2461"/>
                </a:lnTo>
                <a:lnTo>
                  <a:pt x="1268" y="2592"/>
                </a:lnTo>
                <a:lnTo>
                  <a:pt x="1287" y="2722"/>
                </a:lnTo>
                <a:lnTo>
                  <a:pt x="1306" y="2853"/>
                </a:lnTo>
                <a:lnTo>
                  <a:pt x="1343" y="2983"/>
                </a:lnTo>
                <a:lnTo>
                  <a:pt x="1380" y="3114"/>
                </a:lnTo>
                <a:lnTo>
                  <a:pt x="1436" y="3226"/>
                </a:lnTo>
                <a:lnTo>
                  <a:pt x="1511" y="3338"/>
                </a:lnTo>
                <a:lnTo>
                  <a:pt x="1585" y="3431"/>
                </a:lnTo>
                <a:lnTo>
                  <a:pt x="1660" y="3543"/>
                </a:lnTo>
                <a:lnTo>
                  <a:pt x="1753" y="3617"/>
                </a:lnTo>
                <a:lnTo>
                  <a:pt x="1865" y="3692"/>
                </a:lnTo>
                <a:lnTo>
                  <a:pt x="1977" y="3766"/>
                </a:lnTo>
                <a:lnTo>
                  <a:pt x="2088" y="3822"/>
                </a:lnTo>
                <a:lnTo>
                  <a:pt x="2219" y="3859"/>
                </a:lnTo>
                <a:lnTo>
                  <a:pt x="2331" y="3897"/>
                </a:lnTo>
                <a:lnTo>
                  <a:pt x="2480" y="3915"/>
                </a:lnTo>
                <a:lnTo>
                  <a:pt x="2741" y="3915"/>
                </a:lnTo>
                <a:lnTo>
                  <a:pt x="2871" y="3897"/>
                </a:lnTo>
                <a:lnTo>
                  <a:pt x="3002" y="3859"/>
                </a:lnTo>
                <a:lnTo>
                  <a:pt x="3132" y="3822"/>
                </a:lnTo>
                <a:lnTo>
                  <a:pt x="3244" y="3766"/>
                </a:lnTo>
                <a:lnTo>
                  <a:pt x="3356" y="3692"/>
                </a:lnTo>
                <a:lnTo>
                  <a:pt x="3449" y="3617"/>
                </a:lnTo>
                <a:lnTo>
                  <a:pt x="3561" y="3543"/>
                </a:lnTo>
                <a:lnTo>
                  <a:pt x="3636" y="3431"/>
                </a:lnTo>
                <a:lnTo>
                  <a:pt x="3710" y="3338"/>
                </a:lnTo>
                <a:lnTo>
                  <a:pt x="3785" y="3226"/>
                </a:lnTo>
                <a:lnTo>
                  <a:pt x="3841" y="3114"/>
                </a:lnTo>
                <a:lnTo>
                  <a:pt x="3878" y="2983"/>
                </a:lnTo>
                <a:lnTo>
                  <a:pt x="3915" y="2853"/>
                </a:lnTo>
                <a:lnTo>
                  <a:pt x="3934" y="2722"/>
                </a:lnTo>
                <a:lnTo>
                  <a:pt x="3934" y="2592"/>
                </a:lnTo>
                <a:lnTo>
                  <a:pt x="3934" y="2461"/>
                </a:lnTo>
                <a:lnTo>
                  <a:pt x="3915" y="2331"/>
                </a:lnTo>
                <a:lnTo>
                  <a:pt x="3878" y="2200"/>
                </a:lnTo>
                <a:lnTo>
                  <a:pt x="3841" y="2070"/>
                </a:lnTo>
                <a:lnTo>
                  <a:pt x="3785" y="1958"/>
                </a:lnTo>
                <a:lnTo>
                  <a:pt x="3710" y="1846"/>
                </a:lnTo>
                <a:lnTo>
                  <a:pt x="3636" y="1734"/>
                </a:lnTo>
                <a:lnTo>
                  <a:pt x="3561" y="1641"/>
                </a:lnTo>
                <a:lnTo>
                  <a:pt x="3449" y="1567"/>
                </a:lnTo>
                <a:lnTo>
                  <a:pt x="3356" y="1492"/>
                </a:lnTo>
                <a:lnTo>
                  <a:pt x="3244" y="1418"/>
                </a:lnTo>
                <a:lnTo>
                  <a:pt x="3132" y="1362"/>
                </a:lnTo>
                <a:lnTo>
                  <a:pt x="3002" y="1324"/>
                </a:lnTo>
                <a:lnTo>
                  <a:pt x="2871" y="1287"/>
                </a:lnTo>
                <a:lnTo>
                  <a:pt x="2741" y="1268"/>
                </a:lnTo>
                <a:lnTo>
                  <a:pt x="2610" y="1250"/>
                </a:lnTo>
                <a:close/>
                <a:moveTo>
                  <a:pt x="2965" y="448"/>
                </a:moveTo>
                <a:lnTo>
                  <a:pt x="3393" y="467"/>
                </a:lnTo>
                <a:lnTo>
                  <a:pt x="3803" y="486"/>
                </a:lnTo>
                <a:lnTo>
                  <a:pt x="3990" y="523"/>
                </a:lnTo>
                <a:lnTo>
                  <a:pt x="4139" y="560"/>
                </a:lnTo>
                <a:lnTo>
                  <a:pt x="4307" y="653"/>
                </a:lnTo>
                <a:lnTo>
                  <a:pt x="4437" y="765"/>
                </a:lnTo>
                <a:lnTo>
                  <a:pt x="4549" y="896"/>
                </a:lnTo>
                <a:lnTo>
                  <a:pt x="4642" y="1063"/>
                </a:lnTo>
                <a:lnTo>
                  <a:pt x="4679" y="1213"/>
                </a:lnTo>
                <a:lnTo>
                  <a:pt x="4717" y="1380"/>
                </a:lnTo>
                <a:lnTo>
                  <a:pt x="4735" y="1809"/>
                </a:lnTo>
                <a:lnTo>
                  <a:pt x="4735" y="2238"/>
                </a:lnTo>
                <a:lnTo>
                  <a:pt x="4735" y="2592"/>
                </a:lnTo>
                <a:lnTo>
                  <a:pt x="4735" y="2946"/>
                </a:lnTo>
                <a:lnTo>
                  <a:pt x="4735" y="3375"/>
                </a:lnTo>
                <a:lnTo>
                  <a:pt x="4717" y="3785"/>
                </a:lnTo>
                <a:lnTo>
                  <a:pt x="4679" y="3971"/>
                </a:lnTo>
                <a:lnTo>
                  <a:pt x="4642" y="4120"/>
                </a:lnTo>
                <a:lnTo>
                  <a:pt x="4549" y="4288"/>
                </a:lnTo>
                <a:lnTo>
                  <a:pt x="4437" y="4419"/>
                </a:lnTo>
                <a:lnTo>
                  <a:pt x="4307" y="4530"/>
                </a:lnTo>
                <a:lnTo>
                  <a:pt x="4139" y="4624"/>
                </a:lnTo>
                <a:lnTo>
                  <a:pt x="3990" y="4661"/>
                </a:lnTo>
                <a:lnTo>
                  <a:pt x="3803" y="4698"/>
                </a:lnTo>
                <a:lnTo>
                  <a:pt x="3393" y="4717"/>
                </a:lnTo>
                <a:lnTo>
                  <a:pt x="1828" y="4717"/>
                </a:lnTo>
                <a:lnTo>
                  <a:pt x="1399" y="4698"/>
                </a:lnTo>
                <a:lnTo>
                  <a:pt x="1231" y="4661"/>
                </a:lnTo>
                <a:lnTo>
                  <a:pt x="1082" y="4624"/>
                </a:lnTo>
                <a:lnTo>
                  <a:pt x="914" y="4530"/>
                </a:lnTo>
                <a:lnTo>
                  <a:pt x="784" y="4419"/>
                </a:lnTo>
                <a:lnTo>
                  <a:pt x="672" y="4288"/>
                </a:lnTo>
                <a:lnTo>
                  <a:pt x="579" y="4120"/>
                </a:lnTo>
                <a:lnTo>
                  <a:pt x="541" y="3971"/>
                </a:lnTo>
                <a:lnTo>
                  <a:pt x="504" y="3785"/>
                </a:lnTo>
                <a:lnTo>
                  <a:pt x="485" y="3375"/>
                </a:lnTo>
                <a:lnTo>
                  <a:pt x="467" y="2946"/>
                </a:lnTo>
                <a:lnTo>
                  <a:pt x="485" y="2592"/>
                </a:lnTo>
                <a:lnTo>
                  <a:pt x="467" y="2238"/>
                </a:lnTo>
                <a:lnTo>
                  <a:pt x="485" y="1809"/>
                </a:lnTo>
                <a:lnTo>
                  <a:pt x="504" y="1380"/>
                </a:lnTo>
                <a:lnTo>
                  <a:pt x="541" y="1213"/>
                </a:lnTo>
                <a:lnTo>
                  <a:pt x="579" y="1063"/>
                </a:lnTo>
                <a:lnTo>
                  <a:pt x="672" y="896"/>
                </a:lnTo>
                <a:lnTo>
                  <a:pt x="784" y="765"/>
                </a:lnTo>
                <a:lnTo>
                  <a:pt x="914" y="653"/>
                </a:lnTo>
                <a:lnTo>
                  <a:pt x="1082" y="560"/>
                </a:lnTo>
                <a:lnTo>
                  <a:pt x="1231" y="523"/>
                </a:lnTo>
                <a:lnTo>
                  <a:pt x="1399" y="486"/>
                </a:lnTo>
                <a:lnTo>
                  <a:pt x="1828" y="467"/>
                </a:lnTo>
                <a:lnTo>
                  <a:pt x="2256" y="448"/>
                </a:lnTo>
                <a:lnTo>
                  <a:pt x="2610" y="467"/>
                </a:lnTo>
                <a:lnTo>
                  <a:pt x="2965" y="448"/>
                </a:lnTo>
                <a:close/>
                <a:moveTo>
                  <a:pt x="1529" y="1"/>
                </a:moveTo>
                <a:lnTo>
                  <a:pt x="1231" y="38"/>
                </a:lnTo>
                <a:lnTo>
                  <a:pt x="1082" y="76"/>
                </a:lnTo>
                <a:lnTo>
                  <a:pt x="951" y="113"/>
                </a:lnTo>
                <a:lnTo>
                  <a:pt x="821" y="169"/>
                </a:lnTo>
                <a:lnTo>
                  <a:pt x="690" y="243"/>
                </a:lnTo>
                <a:lnTo>
                  <a:pt x="560" y="318"/>
                </a:lnTo>
                <a:lnTo>
                  <a:pt x="448" y="430"/>
                </a:lnTo>
                <a:lnTo>
                  <a:pt x="336" y="542"/>
                </a:lnTo>
                <a:lnTo>
                  <a:pt x="262" y="672"/>
                </a:lnTo>
                <a:lnTo>
                  <a:pt x="187" y="802"/>
                </a:lnTo>
                <a:lnTo>
                  <a:pt x="131" y="933"/>
                </a:lnTo>
                <a:lnTo>
                  <a:pt x="94" y="1063"/>
                </a:lnTo>
                <a:lnTo>
                  <a:pt x="57" y="1213"/>
                </a:lnTo>
                <a:lnTo>
                  <a:pt x="19" y="1511"/>
                </a:lnTo>
                <a:lnTo>
                  <a:pt x="19" y="1977"/>
                </a:lnTo>
                <a:lnTo>
                  <a:pt x="1" y="2592"/>
                </a:lnTo>
                <a:lnTo>
                  <a:pt x="19" y="3207"/>
                </a:lnTo>
                <a:lnTo>
                  <a:pt x="19" y="3654"/>
                </a:lnTo>
                <a:lnTo>
                  <a:pt x="57" y="3971"/>
                </a:lnTo>
                <a:lnTo>
                  <a:pt x="94" y="4102"/>
                </a:lnTo>
                <a:lnTo>
                  <a:pt x="131" y="4251"/>
                </a:lnTo>
                <a:lnTo>
                  <a:pt x="187" y="4381"/>
                </a:lnTo>
                <a:lnTo>
                  <a:pt x="262" y="4512"/>
                </a:lnTo>
                <a:lnTo>
                  <a:pt x="336" y="4642"/>
                </a:lnTo>
                <a:lnTo>
                  <a:pt x="448" y="4754"/>
                </a:lnTo>
                <a:lnTo>
                  <a:pt x="560" y="4866"/>
                </a:lnTo>
                <a:lnTo>
                  <a:pt x="690" y="4941"/>
                </a:lnTo>
                <a:lnTo>
                  <a:pt x="821" y="5015"/>
                </a:lnTo>
                <a:lnTo>
                  <a:pt x="951" y="5071"/>
                </a:lnTo>
                <a:lnTo>
                  <a:pt x="1082" y="5108"/>
                </a:lnTo>
                <a:lnTo>
                  <a:pt x="1231" y="5146"/>
                </a:lnTo>
                <a:lnTo>
                  <a:pt x="1529" y="5164"/>
                </a:lnTo>
                <a:lnTo>
                  <a:pt x="1995" y="5183"/>
                </a:lnTo>
                <a:lnTo>
                  <a:pt x="3226" y="5183"/>
                </a:lnTo>
                <a:lnTo>
                  <a:pt x="3673" y="5164"/>
                </a:lnTo>
                <a:lnTo>
                  <a:pt x="3990" y="5146"/>
                </a:lnTo>
                <a:lnTo>
                  <a:pt x="4120" y="5108"/>
                </a:lnTo>
                <a:lnTo>
                  <a:pt x="4269" y="5071"/>
                </a:lnTo>
                <a:lnTo>
                  <a:pt x="4400" y="5015"/>
                </a:lnTo>
                <a:lnTo>
                  <a:pt x="4530" y="4941"/>
                </a:lnTo>
                <a:lnTo>
                  <a:pt x="4661" y="4866"/>
                </a:lnTo>
                <a:lnTo>
                  <a:pt x="4773" y="4754"/>
                </a:lnTo>
                <a:lnTo>
                  <a:pt x="4866" y="4642"/>
                </a:lnTo>
                <a:lnTo>
                  <a:pt x="4959" y="4512"/>
                </a:lnTo>
                <a:lnTo>
                  <a:pt x="5034" y="4381"/>
                </a:lnTo>
                <a:lnTo>
                  <a:pt x="5089" y="4251"/>
                </a:lnTo>
                <a:lnTo>
                  <a:pt x="5127" y="4102"/>
                </a:lnTo>
                <a:lnTo>
                  <a:pt x="5164" y="3971"/>
                </a:lnTo>
                <a:lnTo>
                  <a:pt x="5183" y="3654"/>
                </a:lnTo>
                <a:lnTo>
                  <a:pt x="5201" y="3207"/>
                </a:lnTo>
                <a:lnTo>
                  <a:pt x="5201" y="2592"/>
                </a:lnTo>
                <a:lnTo>
                  <a:pt x="5201" y="1977"/>
                </a:lnTo>
                <a:lnTo>
                  <a:pt x="5183" y="1511"/>
                </a:lnTo>
                <a:lnTo>
                  <a:pt x="5164" y="1213"/>
                </a:lnTo>
                <a:lnTo>
                  <a:pt x="5127" y="1063"/>
                </a:lnTo>
                <a:lnTo>
                  <a:pt x="5089" y="933"/>
                </a:lnTo>
                <a:lnTo>
                  <a:pt x="5034" y="802"/>
                </a:lnTo>
                <a:lnTo>
                  <a:pt x="4959" y="672"/>
                </a:lnTo>
                <a:lnTo>
                  <a:pt x="4866" y="542"/>
                </a:lnTo>
                <a:lnTo>
                  <a:pt x="4773" y="430"/>
                </a:lnTo>
                <a:lnTo>
                  <a:pt x="4661" y="318"/>
                </a:lnTo>
                <a:lnTo>
                  <a:pt x="4530" y="243"/>
                </a:lnTo>
                <a:lnTo>
                  <a:pt x="4400" y="169"/>
                </a:lnTo>
                <a:lnTo>
                  <a:pt x="4269" y="113"/>
                </a:lnTo>
                <a:lnTo>
                  <a:pt x="4120" y="76"/>
                </a:lnTo>
                <a:lnTo>
                  <a:pt x="3990" y="38"/>
                </a:lnTo>
                <a:lnTo>
                  <a:pt x="3673" y="1"/>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p7">
            <a:extLst>
              <a:ext uri="{FF2B5EF4-FFF2-40B4-BE49-F238E27FC236}">
                <a16:creationId xmlns:a16="http://schemas.microsoft.com/office/drawing/2014/main" id="{6B4A7F85-ACF9-4676-A107-4C2516A0F08C}"/>
              </a:ext>
            </a:extLst>
          </p:cNvPr>
          <p:cNvSpPr/>
          <p:nvPr/>
        </p:nvSpPr>
        <p:spPr>
          <a:xfrm>
            <a:off x="3622752" y="4592254"/>
            <a:ext cx="414955" cy="330725"/>
          </a:xfrm>
          <a:custGeom>
            <a:avLst/>
            <a:gdLst/>
            <a:ahLst/>
            <a:cxnLst/>
            <a:rect l="l" t="t" r="r" b="b"/>
            <a:pathLst>
              <a:path w="7439" h="5929" extrusionOk="0">
                <a:moveTo>
                  <a:pt x="5947" y="728"/>
                </a:moveTo>
                <a:lnTo>
                  <a:pt x="5947" y="3710"/>
                </a:lnTo>
                <a:lnTo>
                  <a:pt x="1492" y="3710"/>
                </a:lnTo>
                <a:lnTo>
                  <a:pt x="1492" y="728"/>
                </a:lnTo>
                <a:close/>
                <a:moveTo>
                  <a:pt x="1194" y="1"/>
                </a:moveTo>
                <a:lnTo>
                  <a:pt x="1101" y="38"/>
                </a:lnTo>
                <a:lnTo>
                  <a:pt x="989" y="94"/>
                </a:lnTo>
                <a:lnTo>
                  <a:pt x="914" y="150"/>
                </a:lnTo>
                <a:lnTo>
                  <a:pt x="840" y="243"/>
                </a:lnTo>
                <a:lnTo>
                  <a:pt x="802" y="336"/>
                </a:lnTo>
                <a:lnTo>
                  <a:pt x="765" y="430"/>
                </a:lnTo>
                <a:lnTo>
                  <a:pt x="746" y="542"/>
                </a:lnTo>
                <a:lnTo>
                  <a:pt x="746" y="4437"/>
                </a:lnTo>
                <a:lnTo>
                  <a:pt x="6693" y="4437"/>
                </a:lnTo>
                <a:lnTo>
                  <a:pt x="6693" y="542"/>
                </a:lnTo>
                <a:lnTo>
                  <a:pt x="6674" y="430"/>
                </a:lnTo>
                <a:lnTo>
                  <a:pt x="6655" y="336"/>
                </a:lnTo>
                <a:lnTo>
                  <a:pt x="6599" y="243"/>
                </a:lnTo>
                <a:lnTo>
                  <a:pt x="6525" y="150"/>
                </a:lnTo>
                <a:lnTo>
                  <a:pt x="6450" y="94"/>
                </a:lnTo>
                <a:lnTo>
                  <a:pt x="6357" y="38"/>
                </a:lnTo>
                <a:lnTo>
                  <a:pt x="6245" y="1"/>
                </a:lnTo>
                <a:close/>
                <a:moveTo>
                  <a:pt x="187" y="4810"/>
                </a:moveTo>
                <a:lnTo>
                  <a:pt x="131" y="4829"/>
                </a:lnTo>
                <a:lnTo>
                  <a:pt x="57" y="4866"/>
                </a:lnTo>
                <a:lnTo>
                  <a:pt x="20" y="4941"/>
                </a:lnTo>
                <a:lnTo>
                  <a:pt x="1" y="4996"/>
                </a:lnTo>
                <a:lnTo>
                  <a:pt x="1" y="5183"/>
                </a:lnTo>
                <a:lnTo>
                  <a:pt x="20" y="5332"/>
                </a:lnTo>
                <a:lnTo>
                  <a:pt x="75" y="5481"/>
                </a:lnTo>
                <a:lnTo>
                  <a:pt x="131" y="5612"/>
                </a:lnTo>
                <a:lnTo>
                  <a:pt x="225" y="5705"/>
                </a:lnTo>
                <a:lnTo>
                  <a:pt x="336" y="5798"/>
                </a:lnTo>
                <a:lnTo>
                  <a:pt x="467" y="5873"/>
                </a:lnTo>
                <a:lnTo>
                  <a:pt x="597" y="5910"/>
                </a:lnTo>
                <a:lnTo>
                  <a:pt x="746" y="5928"/>
                </a:lnTo>
                <a:lnTo>
                  <a:pt x="6693" y="5928"/>
                </a:lnTo>
                <a:lnTo>
                  <a:pt x="6842" y="5910"/>
                </a:lnTo>
                <a:lnTo>
                  <a:pt x="6972" y="5873"/>
                </a:lnTo>
                <a:lnTo>
                  <a:pt x="7103" y="5798"/>
                </a:lnTo>
                <a:lnTo>
                  <a:pt x="7214" y="5705"/>
                </a:lnTo>
                <a:lnTo>
                  <a:pt x="7308" y="5612"/>
                </a:lnTo>
                <a:lnTo>
                  <a:pt x="7382" y="5481"/>
                </a:lnTo>
                <a:lnTo>
                  <a:pt x="7420" y="5332"/>
                </a:lnTo>
                <a:lnTo>
                  <a:pt x="7438" y="5183"/>
                </a:lnTo>
                <a:lnTo>
                  <a:pt x="7438" y="4996"/>
                </a:lnTo>
                <a:lnTo>
                  <a:pt x="7420" y="4941"/>
                </a:lnTo>
                <a:lnTo>
                  <a:pt x="7382" y="4866"/>
                </a:lnTo>
                <a:lnTo>
                  <a:pt x="7326" y="4829"/>
                </a:lnTo>
                <a:lnTo>
                  <a:pt x="7252" y="4810"/>
                </a:lnTo>
                <a:lnTo>
                  <a:pt x="4437" y="4810"/>
                </a:lnTo>
                <a:lnTo>
                  <a:pt x="4419" y="4903"/>
                </a:lnTo>
                <a:lnTo>
                  <a:pt x="4400" y="4978"/>
                </a:lnTo>
                <a:lnTo>
                  <a:pt x="4363" y="5034"/>
                </a:lnTo>
                <a:lnTo>
                  <a:pt x="4325" y="5090"/>
                </a:lnTo>
                <a:lnTo>
                  <a:pt x="4269" y="5127"/>
                </a:lnTo>
                <a:lnTo>
                  <a:pt x="4195" y="5164"/>
                </a:lnTo>
                <a:lnTo>
                  <a:pt x="4139" y="5183"/>
                </a:lnTo>
                <a:lnTo>
                  <a:pt x="3263" y="5183"/>
                </a:lnTo>
                <a:lnTo>
                  <a:pt x="3207" y="5146"/>
                </a:lnTo>
                <a:lnTo>
                  <a:pt x="3132" y="5108"/>
                </a:lnTo>
                <a:lnTo>
                  <a:pt x="3076" y="5071"/>
                </a:lnTo>
                <a:lnTo>
                  <a:pt x="3039" y="5015"/>
                </a:lnTo>
                <a:lnTo>
                  <a:pt x="3002" y="4941"/>
                </a:lnTo>
                <a:lnTo>
                  <a:pt x="2983" y="4885"/>
                </a:lnTo>
                <a:lnTo>
                  <a:pt x="2965" y="481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4;p7">
            <a:extLst>
              <a:ext uri="{FF2B5EF4-FFF2-40B4-BE49-F238E27FC236}">
                <a16:creationId xmlns:a16="http://schemas.microsoft.com/office/drawing/2014/main" id="{D480B091-AFE3-4C7F-90B3-C5418F62FB9A}"/>
              </a:ext>
            </a:extLst>
          </p:cNvPr>
          <p:cNvSpPr/>
          <p:nvPr/>
        </p:nvSpPr>
        <p:spPr>
          <a:xfrm>
            <a:off x="1348520" y="2664873"/>
            <a:ext cx="364902" cy="364902"/>
          </a:xfrm>
          <a:custGeom>
            <a:avLst/>
            <a:gdLst/>
            <a:ahLst/>
            <a:cxnLst/>
            <a:rect l="l" t="t" r="r" b="b"/>
            <a:pathLst>
              <a:path w="5947" h="5947" extrusionOk="0">
                <a:moveTo>
                  <a:pt x="5686" y="0"/>
                </a:moveTo>
                <a:lnTo>
                  <a:pt x="5611" y="19"/>
                </a:lnTo>
                <a:lnTo>
                  <a:pt x="5518" y="37"/>
                </a:lnTo>
                <a:lnTo>
                  <a:pt x="150" y="3150"/>
                </a:lnTo>
                <a:lnTo>
                  <a:pt x="75" y="3206"/>
                </a:lnTo>
                <a:lnTo>
                  <a:pt x="38" y="3262"/>
                </a:lnTo>
                <a:lnTo>
                  <a:pt x="19" y="3337"/>
                </a:lnTo>
                <a:lnTo>
                  <a:pt x="1" y="3411"/>
                </a:lnTo>
                <a:lnTo>
                  <a:pt x="19" y="3486"/>
                </a:lnTo>
                <a:lnTo>
                  <a:pt x="56" y="3542"/>
                </a:lnTo>
                <a:lnTo>
                  <a:pt x="112" y="3598"/>
                </a:lnTo>
                <a:lnTo>
                  <a:pt x="168" y="3654"/>
                </a:lnTo>
                <a:lnTo>
                  <a:pt x="1417" y="4157"/>
                </a:lnTo>
                <a:lnTo>
                  <a:pt x="4735" y="1230"/>
                </a:lnTo>
                <a:lnTo>
                  <a:pt x="4772" y="1212"/>
                </a:lnTo>
                <a:lnTo>
                  <a:pt x="4791" y="1212"/>
                </a:lnTo>
                <a:lnTo>
                  <a:pt x="4828" y="1230"/>
                </a:lnTo>
                <a:lnTo>
                  <a:pt x="4866" y="1268"/>
                </a:lnTo>
                <a:lnTo>
                  <a:pt x="4847" y="1305"/>
                </a:lnTo>
                <a:lnTo>
                  <a:pt x="4847" y="1324"/>
                </a:lnTo>
                <a:lnTo>
                  <a:pt x="2051" y="4735"/>
                </a:lnTo>
                <a:lnTo>
                  <a:pt x="2051" y="5667"/>
                </a:lnTo>
                <a:lnTo>
                  <a:pt x="2070" y="5760"/>
                </a:lnTo>
                <a:lnTo>
                  <a:pt x="2107" y="5834"/>
                </a:lnTo>
                <a:lnTo>
                  <a:pt x="2163" y="5890"/>
                </a:lnTo>
                <a:lnTo>
                  <a:pt x="2237" y="5928"/>
                </a:lnTo>
                <a:lnTo>
                  <a:pt x="2312" y="5946"/>
                </a:lnTo>
                <a:lnTo>
                  <a:pt x="2386" y="5946"/>
                </a:lnTo>
                <a:lnTo>
                  <a:pt x="2480" y="5909"/>
                </a:lnTo>
                <a:lnTo>
                  <a:pt x="2536" y="5853"/>
                </a:lnTo>
                <a:lnTo>
                  <a:pt x="3281" y="4958"/>
                </a:lnTo>
                <a:lnTo>
                  <a:pt x="4716" y="5555"/>
                </a:lnTo>
                <a:lnTo>
                  <a:pt x="4791" y="5574"/>
                </a:lnTo>
                <a:lnTo>
                  <a:pt x="4903" y="5574"/>
                </a:lnTo>
                <a:lnTo>
                  <a:pt x="4959" y="5536"/>
                </a:lnTo>
                <a:lnTo>
                  <a:pt x="5015" y="5499"/>
                </a:lnTo>
                <a:lnTo>
                  <a:pt x="5052" y="5462"/>
                </a:lnTo>
                <a:lnTo>
                  <a:pt x="5089" y="5406"/>
                </a:lnTo>
                <a:lnTo>
                  <a:pt x="5108" y="5350"/>
                </a:lnTo>
                <a:lnTo>
                  <a:pt x="5947" y="336"/>
                </a:lnTo>
                <a:lnTo>
                  <a:pt x="5947" y="243"/>
                </a:lnTo>
                <a:lnTo>
                  <a:pt x="5928" y="168"/>
                </a:lnTo>
                <a:lnTo>
                  <a:pt x="5872" y="112"/>
                </a:lnTo>
                <a:lnTo>
                  <a:pt x="5816" y="56"/>
                </a:lnTo>
                <a:lnTo>
                  <a:pt x="5760" y="19"/>
                </a:lnTo>
                <a:lnTo>
                  <a:pt x="5686" y="0"/>
                </a:ln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TextBox 99">
            <a:extLst>
              <a:ext uri="{FF2B5EF4-FFF2-40B4-BE49-F238E27FC236}">
                <a16:creationId xmlns:a16="http://schemas.microsoft.com/office/drawing/2014/main" id="{28981B1F-64DD-426A-9458-8D76E0E3D75A}"/>
              </a:ext>
            </a:extLst>
          </p:cNvPr>
          <p:cNvSpPr txBox="1"/>
          <p:nvPr/>
        </p:nvSpPr>
        <p:spPr>
          <a:xfrm>
            <a:off x="8895459" y="3511024"/>
            <a:ext cx="1394746" cy="502702"/>
          </a:xfrm>
          <a:prstGeom prst="rect">
            <a:avLst/>
          </a:prstGeom>
          <a:noFill/>
        </p:spPr>
        <p:txBody>
          <a:bodyPr wrap="square" rtlCol="0">
            <a:spAutoFit/>
          </a:bodyPr>
          <a:lstStyle/>
          <a:p>
            <a:pPr>
              <a:lnSpc>
                <a:spcPts val="3200"/>
              </a:lnSpc>
            </a:pPr>
            <a:r>
              <a:rPr lang="en-US" sz="3200" dirty="0">
                <a:solidFill>
                  <a:schemeClr val="accent1"/>
                </a:solidFill>
                <a:latin typeface="Montserrat Bold" panose="00000800000000000000" pitchFamily="2" charset="0"/>
              </a:rPr>
              <a:t>END</a:t>
            </a:r>
            <a:endParaRPr lang="en-US" sz="3200" dirty="0">
              <a:solidFill>
                <a:schemeClr val="accent2"/>
              </a:solidFill>
              <a:latin typeface="Montserrat Bold" panose="00000800000000000000" pitchFamily="2" charset="0"/>
            </a:endParaRPr>
          </a:p>
        </p:txBody>
      </p:sp>
      <p:sp>
        <p:nvSpPr>
          <p:cNvPr id="3" name="Picture Placeholder 2">
            <a:extLst>
              <a:ext uri="{FF2B5EF4-FFF2-40B4-BE49-F238E27FC236}">
                <a16:creationId xmlns:a16="http://schemas.microsoft.com/office/drawing/2014/main" id="{B16A4F90-498B-4FBD-9C62-32AFA77C0DC1}"/>
              </a:ext>
            </a:extLst>
          </p:cNvPr>
          <p:cNvSpPr>
            <a:spLocks noGrp="1"/>
          </p:cNvSpPr>
          <p:nvPr>
            <p:ph type="pic" sz="quarter" idx="14"/>
          </p:nvPr>
        </p:nvSpPr>
        <p:spPr/>
      </p:sp>
      <p:sp>
        <p:nvSpPr>
          <p:cNvPr id="5" name="Picture Placeholder 4">
            <a:extLst>
              <a:ext uri="{FF2B5EF4-FFF2-40B4-BE49-F238E27FC236}">
                <a16:creationId xmlns:a16="http://schemas.microsoft.com/office/drawing/2014/main" id="{279B078C-13B3-4601-9411-7990251762A7}"/>
              </a:ext>
            </a:extLst>
          </p:cNvPr>
          <p:cNvSpPr>
            <a:spLocks noGrp="1"/>
          </p:cNvSpPr>
          <p:nvPr>
            <p:ph type="pic" sz="quarter" idx="15"/>
          </p:nvPr>
        </p:nvSpPr>
        <p:spPr/>
      </p:sp>
      <p:sp>
        <p:nvSpPr>
          <p:cNvPr id="7" name="Picture Placeholder 6">
            <a:extLst>
              <a:ext uri="{FF2B5EF4-FFF2-40B4-BE49-F238E27FC236}">
                <a16:creationId xmlns:a16="http://schemas.microsoft.com/office/drawing/2014/main" id="{A969BF5B-9B0A-4C79-B3DB-7D46126E5356}"/>
              </a:ext>
            </a:extLst>
          </p:cNvPr>
          <p:cNvSpPr>
            <a:spLocks noGrp="1"/>
          </p:cNvSpPr>
          <p:nvPr>
            <p:ph type="pic" sz="quarter" idx="12"/>
          </p:nvPr>
        </p:nvSpPr>
        <p:spPr/>
      </p:sp>
      <p:pic>
        <p:nvPicPr>
          <p:cNvPr id="26" name="Picture 25">
            <a:extLst>
              <a:ext uri="{FF2B5EF4-FFF2-40B4-BE49-F238E27FC236}">
                <a16:creationId xmlns:a16="http://schemas.microsoft.com/office/drawing/2014/main" id="{B3FE08FE-F57D-7444-A57B-DFB177BC7B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48984" y="6084759"/>
            <a:ext cx="1966070" cy="592712"/>
          </a:xfrm>
          <a:prstGeom prst="rect">
            <a:avLst/>
          </a:prstGeom>
        </p:spPr>
      </p:pic>
    </p:spTree>
    <p:extLst>
      <p:ext uri="{BB962C8B-B14F-4D97-AF65-F5344CB8AC3E}">
        <p14:creationId xmlns:p14="http://schemas.microsoft.com/office/powerpoint/2010/main" val="1818667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ACDBF8-0E32-D244-97A8-EACA174DC5C2}"/>
              </a:ext>
            </a:extLst>
          </p:cNvPr>
          <p:cNvPicPr>
            <a:picLocks noChangeAspect="1"/>
          </p:cNvPicPr>
          <p:nvPr/>
        </p:nvPicPr>
        <p:blipFill rotWithShape="1">
          <a:blip r:embed="rId4" cstate="print">
            <a:alphaModFix amt="21000"/>
            <a:extLst>
              <a:ext uri="{28A0092B-C50C-407E-A947-70E740481C1C}">
                <a14:useLocalDpi xmlns:a14="http://schemas.microsoft.com/office/drawing/2010/main"/>
              </a:ext>
            </a:extLst>
          </a:blip>
          <a:srcRect l="21473" r="25137" b="42709"/>
          <a:stretch/>
        </p:blipFill>
        <p:spPr>
          <a:xfrm>
            <a:off x="5754463" y="-634745"/>
            <a:ext cx="7268197" cy="6842404"/>
          </a:xfrm>
          <a:prstGeom prst="rect">
            <a:avLst/>
          </a:prstGeom>
        </p:spPr>
      </p:pic>
      <p:sp>
        <p:nvSpPr>
          <p:cNvPr id="15" name="Rectangle 14">
            <a:extLst>
              <a:ext uri="{FF2B5EF4-FFF2-40B4-BE49-F238E27FC236}">
                <a16:creationId xmlns:a16="http://schemas.microsoft.com/office/drawing/2014/main" id="{9137CD7F-BA2A-D74D-ABC2-EF2D377E60E1}"/>
              </a:ext>
            </a:extLst>
          </p:cNvPr>
          <p:cNvSpPr/>
          <p:nvPr/>
        </p:nvSpPr>
        <p:spPr>
          <a:xfrm rot="10800000">
            <a:off x="-1" y="3645023"/>
            <a:ext cx="12192000" cy="3214444"/>
          </a:xfrm>
          <a:prstGeom prst="rect">
            <a:avLst/>
          </a:prstGeom>
          <a:gradFill flip="none" rotWithShape="1">
            <a:gsLst>
              <a:gs pos="0">
                <a:srgbClr val="85B0CD"/>
              </a:gs>
              <a:gs pos="50000">
                <a:srgbClr val="465D6C">
                  <a:alpha val="82000"/>
                </a:srgbClr>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9937E6ED-25B6-4C6C-98E3-D0ADAA7C2DF4}"/>
              </a:ext>
            </a:extLst>
          </p:cNvPr>
          <p:cNvSpPr/>
          <p:nvPr/>
        </p:nvSpPr>
        <p:spPr>
          <a:xfrm>
            <a:off x="2639616" y="3645023"/>
            <a:ext cx="4248472" cy="2553429"/>
          </a:xfrm>
          <a:prstGeom prst="rect">
            <a:avLst/>
          </a:prstGeom>
          <a:solidFill>
            <a:schemeClr val="accent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050E8E7C-8EEC-4EEF-9C10-B8F8D9E606C5}"/>
              </a:ext>
            </a:extLst>
          </p:cNvPr>
          <p:cNvGrpSpPr/>
          <p:nvPr/>
        </p:nvGrpSpPr>
        <p:grpSpPr>
          <a:xfrm>
            <a:off x="3143673" y="3371916"/>
            <a:ext cx="535090" cy="535087"/>
            <a:chOff x="5575399" y="892176"/>
            <a:chExt cx="861766" cy="861764"/>
          </a:xfrm>
        </p:grpSpPr>
        <p:sp>
          <p:nvSpPr>
            <p:cNvPr id="57" name="Oval 56">
              <a:extLst>
                <a:ext uri="{FF2B5EF4-FFF2-40B4-BE49-F238E27FC236}">
                  <a16:creationId xmlns:a16="http://schemas.microsoft.com/office/drawing/2014/main" id="{98007F76-AF34-4B92-9739-678EE02DF393}"/>
                </a:ext>
              </a:extLst>
            </p:cNvPr>
            <p:cNvSpPr/>
            <p:nvPr/>
          </p:nvSpPr>
          <p:spPr>
            <a:xfrm>
              <a:off x="5575399" y="892176"/>
              <a:ext cx="861766" cy="8617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AC51FCF8-639E-46A9-B942-5497407F5FEC}"/>
                </a:ext>
              </a:extLst>
            </p:cNvPr>
            <p:cNvSpPr/>
            <p:nvPr/>
          </p:nvSpPr>
          <p:spPr>
            <a:xfrm rot="5400000">
              <a:off x="5833551" y="1174151"/>
              <a:ext cx="345462" cy="29781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860BB5B8-0CB5-4533-A570-8015AF80F2E7}"/>
              </a:ext>
            </a:extLst>
          </p:cNvPr>
          <p:cNvGrpSpPr/>
          <p:nvPr/>
        </p:nvGrpSpPr>
        <p:grpSpPr>
          <a:xfrm>
            <a:off x="3143672" y="4187832"/>
            <a:ext cx="3332549" cy="1473416"/>
            <a:chOff x="3195498" y="4187832"/>
            <a:chExt cx="3332549" cy="1473416"/>
          </a:xfrm>
        </p:grpSpPr>
        <p:sp>
          <p:nvSpPr>
            <p:cNvPr id="60" name="TextBox 59">
              <a:extLst>
                <a:ext uri="{FF2B5EF4-FFF2-40B4-BE49-F238E27FC236}">
                  <a16:creationId xmlns:a16="http://schemas.microsoft.com/office/drawing/2014/main" id="{33AAD4B3-4EC5-4FDC-A52B-E97EEF43119F}"/>
                </a:ext>
              </a:extLst>
            </p:cNvPr>
            <p:cNvSpPr txBox="1"/>
            <p:nvPr/>
          </p:nvSpPr>
          <p:spPr>
            <a:xfrm>
              <a:off x="3195499" y="4187832"/>
              <a:ext cx="3332548" cy="830740"/>
            </a:xfrm>
            <a:prstGeom prst="rect">
              <a:avLst/>
            </a:prstGeom>
            <a:noFill/>
          </p:spPr>
          <p:txBody>
            <a:bodyPr wrap="square" rtlCol="0" anchor="ctr">
              <a:spAutoFit/>
            </a:bodyPr>
            <a:lstStyle/>
            <a:p>
              <a:pPr>
                <a:lnSpc>
                  <a:spcPts val="2000"/>
                </a:lnSpc>
              </a:pPr>
              <a:r>
                <a:rPr lang="en-GB" sz="1000" i="1" dirty="0">
                  <a:solidFill>
                    <a:schemeClr val="bg1"/>
                  </a:solidFill>
                  <a:latin typeface="Lato" panose="020F0502020204030203" pitchFamily="34" charset="0"/>
                  <a:ea typeface="Open Sans" panose="020B0606030504020204" pitchFamily="34" charset="0"/>
                  <a:cs typeface="Open Sans" panose="020B0606030504020204" pitchFamily="34" charset="0"/>
                </a:rPr>
                <a:t>Using a simple syntax, all you have to do is add</a:t>
              </a:r>
            </a:p>
            <a:p>
              <a:pPr>
                <a:lnSpc>
                  <a:spcPts val="2000"/>
                </a:lnSpc>
              </a:pPr>
              <a:r>
                <a:rPr lang="en-GB" sz="1000" i="1" dirty="0">
                  <a:solidFill>
                    <a:schemeClr val="bg1"/>
                  </a:solidFill>
                  <a:latin typeface="Lato" panose="020F0502020204030203" pitchFamily="34" charset="0"/>
                  <a:ea typeface="Open Sans" panose="020B0606030504020204" pitchFamily="34" charset="0"/>
                  <a:cs typeface="Open Sans" panose="020B0606030504020204" pitchFamily="34" charset="0"/>
                </a:rPr>
                <a:t>a tag attribute to any number of HTML nodes that you want to fill with dummy content. </a:t>
              </a:r>
              <a:endParaRPr lang="en-US" sz="1000" i="1" dirty="0">
                <a:solidFill>
                  <a:schemeClr val="bg1"/>
                </a:solidFill>
                <a:latin typeface="Lato" panose="020F0502020204030203" pitchFamily="34" charset="0"/>
                <a:ea typeface="Open Sans" panose="020B0606030504020204" pitchFamily="34" charset="0"/>
                <a:cs typeface="Open Sans" panose="020B0606030504020204" pitchFamily="34" charset="0"/>
              </a:endParaRPr>
            </a:p>
          </p:txBody>
        </p:sp>
        <p:sp>
          <p:nvSpPr>
            <p:cNvPr id="61" name="TextBox 60">
              <a:extLst>
                <a:ext uri="{FF2B5EF4-FFF2-40B4-BE49-F238E27FC236}">
                  <a16:creationId xmlns:a16="http://schemas.microsoft.com/office/drawing/2014/main" id="{4841C4C6-89F0-410F-94A3-DC4846E1921B}"/>
                </a:ext>
              </a:extLst>
            </p:cNvPr>
            <p:cNvSpPr txBox="1"/>
            <p:nvPr/>
          </p:nvSpPr>
          <p:spPr>
            <a:xfrm>
              <a:off x="3195498" y="5086988"/>
              <a:ext cx="3332549" cy="574260"/>
            </a:xfrm>
            <a:prstGeom prst="rect">
              <a:avLst/>
            </a:prstGeom>
            <a:noFill/>
          </p:spPr>
          <p:txBody>
            <a:bodyPr wrap="square" rtlCol="0" anchor="ctr">
              <a:spAutoFit/>
            </a:bodyPr>
            <a:lstStyle/>
            <a:p>
              <a:pPr>
                <a:lnSpc>
                  <a:spcPts val="2000"/>
                </a:lnSpc>
              </a:pPr>
              <a:r>
                <a:rPr lang="en-GB" sz="1000" i="1" dirty="0">
                  <a:solidFill>
                    <a:schemeClr val="bg1"/>
                  </a:solidFill>
                  <a:latin typeface="Lato" panose="020F0502020204030203" pitchFamily="34" charset="0"/>
                  <a:ea typeface="Open Sans" panose="020B0606030504020204" pitchFamily="34" charset="0"/>
                  <a:cs typeface="Open Sans" panose="020B0606030504020204" pitchFamily="34" charset="0"/>
                </a:rPr>
                <a:t>Using a simple syntax, all you have to do is add a tag attribute to any number of HTML nodes that.</a:t>
              </a:r>
              <a:endParaRPr lang="en-US" sz="1000" i="1" dirty="0">
                <a:solidFill>
                  <a:schemeClr val="bg1"/>
                </a:solidFill>
                <a:latin typeface="Lato" panose="020F0502020204030203" pitchFamily="34" charset="0"/>
                <a:ea typeface="Open Sans" panose="020B0606030504020204" pitchFamily="34" charset="0"/>
                <a:cs typeface="Open Sans" panose="020B0606030504020204" pitchFamily="34" charset="0"/>
              </a:endParaRPr>
            </a:p>
          </p:txBody>
        </p:sp>
      </p:grpSp>
      <p:sp>
        <p:nvSpPr>
          <p:cNvPr id="62" name="TextBox 61">
            <a:extLst>
              <a:ext uri="{FF2B5EF4-FFF2-40B4-BE49-F238E27FC236}">
                <a16:creationId xmlns:a16="http://schemas.microsoft.com/office/drawing/2014/main" id="{0A5B328C-92F2-48F9-92BE-926C182C4654}"/>
              </a:ext>
            </a:extLst>
          </p:cNvPr>
          <p:cNvSpPr txBox="1"/>
          <p:nvPr/>
        </p:nvSpPr>
        <p:spPr>
          <a:xfrm>
            <a:off x="725433" y="614688"/>
            <a:ext cx="6238129"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VISION, MISSION &amp; </a:t>
            </a:r>
            <a:r>
              <a:rPr lang="en-GB" sz="4000" b="1" dirty="0">
                <a:solidFill>
                  <a:srgbClr val="465D6C"/>
                </a:solidFill>
                <a:latin typeface="+mj-lt"/>
                <a:ea typeface="Open Sans" panose="020B0606030504020204" pitchFamily="34" charset="0"/>
                <a:cs typeface="Open Sans" panose="020B0606030504020204" pitchFamily="34" charset="0"/>
              </a:rPr>
              <a:t>CORE VALUES</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603F5144-3A75-444A-B3E1-CB9B0B18A0ED}"/>
              </a:ext>
            </a:extLst>
          </p:cNvPr>
          <p:cNvSpPr/>
          <p:nvPr/>
        </p:nvSpPr>
        <p:spPr>
          <a:xfrm>
            <a:off x="838584" y="1589149"/>
            <a:ext cx="3938955" cy="94865"/>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hiteboard - Aidant 2 Color.mov" descr="Whiteboard - Aidant 2 Color.mov">
            <a:hlinkClick r:id="" action="ppaction://media"/>
            <a:extLst>
              <a:ext uri="{FF2B5EF4-FFF2-40B4-BE49-F238E27FC236}">
                <a16:creationId xmlns:a16="http://schemas.microsoft.com/office/drawing/2014/main" id="{194FBEE8-AC02-C541-A025-8520E4F2F8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2198" y="1848122"/>
            <a:ext cx="9007602" cy="5066776"/>
          </a:xfrm>
          <a:prstGeom prst="rect">
            <a:avLst/>
          </a:prstGeom>
          <a:ln>
            <a:gradFill flip="none" rotWithShape="1">
              <a:gsLst>
                <a:gs pos="0">
                  <a:schemeClr val="accent1">
                    <a:lumMod val="5000"/>
                    <a:lumOff val="95000"/>
                  </a:schemeClr>
                </a:gs>
                <a:gs pos="74000">
                  <a:schemeClr val="accent2"/>
                </a:gs>
                <a:gs pos="83000">
                  <a:schemeClr val="accent1"/>
                </a:gs>
                <a:gs pos="100000">
                  <a:srgbClr val="85B0CD"/>
                </a:gs>
              </a:gsLst>
              <a:path path="rect">
                <a:fillToRect l="100000" t="100000"/>
              </a:path>
              <a:tileRect r="-100000" b="-100000"/>
            </a:gradFill>
          </a:ln>
        </p:spPr>
      </p:pic>
    </p:spTree>
    <p:extLst>
      <p:ext uri="{BB962C8B-B14F-4D97-AF65-F5344CB8AC3E}">
        <p14:creationId xmlns:p14="http://schemas.microsoft.com/office/powerpoint/2010/main" val="235383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1ECD3AF1-1BD9-4948-8F0C-D662AE1EB1B2}"/>
              </a:ext>
            </a:extLst>
          </p:cNvPr>
          <p:cNvSpPr/>
          <p:nvPr/>
        </p:nvSpPr>
        <p:spPr>
          <a:xfrm>
            <a:off x="1075944" y="2446847"/>
            <a:ext cx="1143725" cy="11437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99ADB614-C9CF-430F-8D9E-9B43B4C8983D}"/>
              </a:ext>
            </a:extLst>
          </p:cNvPr>
          <p:cNvSpPr/>
          <p:nvPr/>
        </p:nvSpPr>
        <p:spPr>
          <a:xfrm>
            <a:off x="2454521" y="2495490"/>
            <a:ext cx="3427382" cy="523220"/>
          </a:xfrm>
          <a:prstGeom prst="rect">
            <a:avLst/>
          </a:prstGeom>
        </p:spPr>
        <p:txBody>
          <a:bodyPr wrap="square">
            <a:spAutoFit/>
          </a:bodyPr>
          <a:lstStyle/>
          <a:p>
            <a:r>
              <a:rPr lang="en-US" sz="2800" dirty="0">
                <a:solidFill>
                  <a:schemeClr val="accent3"/>
                </a:solidFill>
                <a:latin typeface="Montserrat Bold" panose="00000800000000000000" pitchFamily="2" charset="0"/>
                <a:ea typeface="Roboto Bold" panose="02000000000000000000" pitchFamily="2" charset="0"/>
                <a:cs typeface="Open Sans" panose="020B0606030504020204" pitchFamily="34" charset="0"/>
              </a:rPr>
              <a:t>VISION</a:t>
            </a:r>
          </a:p>
        </p:txBody>
      </p:sp>
      <p:sp>
        <p:nvSpPr>
          <p:cNvPr id="64" name="TextBox 63">
            <a:extLst>
              <a:ext uri="{FF2B5EF4-FFF2-40B4-BE49-F238E27FC236}">
                <a16:creationId xmlns:a16="http://schemas.microsoft.com/office/drawing/2014/main" id="{54ED1972-1A29-4F39-A98E-7673AE3E8352}"/>
              </a:ext>
            </a:extLst>
          </p:cNvPr>
          <p:cNvSpPr txBox="1"/>
          <p:nvPr/>
        </p:nvSpPr>
        <p:spPr>
          <a:xfrm>
            <a:off x="2478748" y="3035630"/>
            <a:ext cx="4038281" cy="348813"/>
          </a:xfrm>
          <a:prstGeom prst="rect">
            <a:avLst/>
          </a:prstGeom>
          <a:noFill/>
        </p:spPr>
        <p:txBody>
          <a:bodyPr wrap="square" rtlCol="0">
            <a:spAutoFit/>
          </a:bodyPr>
          <a:lstStyle/>
          <a:p>
            <a:pPr>
              <a:lnSpc>
                <a:spcPts val="2000"/>
              </a:lnSpc>
            </a:pPr>
            <a:r>
              <a:rPr lang="en-US" sz="2000" dirty="0">
                <a:solidFill>
                  <a:schemeClr val="bg1">
                    <a:lumMod val="50000"/>
                  </a:schemeClr>
                </a:solidFill>
                <a:latin typeface="Lato" panose="020F0502020204030203" pitchFamily="34" charset="0"/>
                <a:ea typeface="Roboto" panose="02000000000000000000" pitchFamily="2" charset="0"/>
                <a:cs typeface="Open Sans Extrabold" panose="020B0906030804020204" pitchFamily="34" charset="0"/>
              </a:rPr>
              <a:t>To Solve Global Connectivity</a:t>
            </a:r>
          </a:p>
        </p:txBody>
      </p:sp>
      <p:sp>
        <p:nvSpPr>
          <p:cNvPr id="58" name="Oval 57">
            <a:extLst>
              <a:ext uri="{FF2B5EF4-FFF2-40B4-BE49-F238E27FC236}">
                <a16:creationId xmlns:a16="http://schemas.microsoft.com/office/drawing/2014/main" id="{0CA51900-3C52-4957-9D0B-4F94A60E1D2A}"/>
              </a:ext>
            </a:extLst>
          </p:cNvPr>
          <p:cNvSpPr/>
          <p:nvPr/>
        </p:nvSpPr>
        <p:spPr>
          <a:xfrm>
            <a:off x="1075943" y="4578569"/>
            <a:ext cx="1143725" cy="114372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CAC3F2AC-EA2D-4A92-9F9A-14DE37961E03}"/>
              </a:ext>
            </a:extLst>
          </p:cNvPr>
          <p:cNvSpPr/>
          <p:nvPr/>
        </p:nvSpPr>
        <p:spPr>
          <a:xfrm>
            <a:off x="2454520" y="4523351"/>
            <a:ext cx="3427382" cy="523220"/>
          </a:xfrm>
          <a:prstGeom prst="rect">
            <a:avLst/>
          </a:prstGeom>
        </p:spPr>
        <p:txBody>
          <a:bodyPr wrap="square">
            <a:spAutoFit/>
          </a:bodyPr>
          <a:lstStyle/>
          <a:p>
            <a:r>
              <a:rPr lang="en-US" sz="2800" dirty="0">
                <a:solidFill>
                  <a:schemeClr val="accent3"/>
                </a:solidFill>
                <a:latin typeface="Montserrat Bold" panose="00000800000000000000" pitchFamily="2" charset="0"/>
                <a:cs typeface="Open Sans" panose="020B0606030504020204" pitchFamily="34" charset="0"/>
              </a:rPr>
              <a:t>MISSION</a:t>
            </a:r>
          </a:p>
        </p:txBody>
      </p:sp>
      <p:sp>
        <p:nvSpPr>
          <p:cNvPr id="67" name="TextBox 66">
            <a:extLst>
              <a:ext uri="{FF2B5EF4-FFF2-40B4-BE49-F238E27FC236}">
                <a16:creationId xmlns:a16="http://schemas.microsoft.com/office/drawing/2014/main" id="{2E2D7E19-6DFA-4BF5-A180-65A2EFDD078C}"/>
              </a:ext>
            </a:extLst>
          </p:cNvPr>
          <p:cNvSpPr txBox="1"/>
          <p:nvPr/>
        </p:nvSpPr>
        <p:spPr>
          <a:xfrm>
            <a:off x="2462696" y="5046571"/>
            <a:ext cx="3196028" cy="605294"/>
          </a:xfrm>
          <a:prstGeom prst="rect">
            <a:avLst/>
          </a:prstGeom>
          <a:noFill/>
        </p:spPr>
        <p:txBody>
          <a:bodyPr wrap="square" rtlCol="0">
            <a:spAutoFit/>
          </a:bodyPr>
          <a:lstStyle>
            <a:defPPr>
              <a:defRPr lang="en-US"/>
            </a:defPPr>
            <a:lvl1pPr>
              <a:lnSpc>
                <a:spcPts val="2000"/>
              </a:lnSpc>
              <a:defRPr sz="2000">
                <a:solidFill>
                  <a:schemeClr val="bg1">
                    <a:lumMod val="50000"/>
                  </a:schemeClr>
                </a:solidFill>
                <a:latin typeface="Lato" panose="020F0502020204030203" pitchFamily="34" charset="0"/>
                <a:ea typeface="Roboto" panose="02000000000000000000" pitchFamily="2" charset="0"/>
                <a:cs typeface="Open Sans Extrabold" panose="020B0906030804020204" pitchFamily="34" charset="0"/>
              </a:defRPr>
            </a:lvl1pPr>
          </a:lstStyle>
          <a:p>
            <a:r>
              <a:rPr lang="en-US" dirty="0"/>
              <a:t>Drive, Enable, and Move Integrations Forward</a:t>
            </a:r>
          </a:p>
        </p:txBody>
      </p:sp>
      <p:pic>
        <p:nvPicPr>
          <p:cNvPr id="4" name="Picture Placeholder 3" descr="A picture containing map&#10;&#10;Description automatically generated">
            <a:extLst>
              <a:ext uri="{FF2B5EF4-FFF2-40B4-BE49-F238E27FC236}">
                <a16:creationId xmlns:a16="http://schemas.microsoft.com/office/drawing/2014/main" id="{B51A5F1C-4055-AD4F-8446-59EC94C3CBD5}"/>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a:xfrm>
            <a:off x="6667500" y="1"/>
            <a:ext cx="2704238" cy="4377653"/>
          </a:xfrm>
        </p:spPr>
      </p:pic>
      <p:pic>
        <p:nvPicPr>
          <p:cNvPr id="8" name="Picture Placeholder 7" descr="A picture containing map&#10;&#10;Description automatically generated">
            <a:extLst>
              <a:ext uri="{FF2B5EF4-FFF2-40B4-BE49-F238E27FC236}">
                <a16:creationId xmlns:a16="http://schemas.microsoft.com/office/drawing/2014/main" id="{905E8342-0028-DB41-BA66-8818910B0643}"/>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765"/>
          <a:stretch/>
        </p:blipFill>
        <p:spPr>
          <a:xfrm>
            <a:off x="9483299" y="-51881"/>
            <a:ext cx="2708701" cy="3211289"/>
          </a:xfrm>
        </p:spPr>
      </p:pic>
      <p:pic>
        <p:nvPicPr>
          <p:cNvPr id="13" name="Picture Placeholder 12" descr="A picture containing map&#10;&#10;Description automatically generated">
            <a:extLst>
              <a:ext uri="{FF2B5EF4-FFF2-40B4-BE49-F238E27FC236}">
                <a16:creationId xmlns:a16="http://schemas.microsoft.com/office/drawing/2014/main" id="{EAFCD181-0134-5746-AF11-25E257A8A0CD}"/>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a:ext>
            </a:extLst>
          </a:blip>
          <a:srcRect/>
          <a:stretch/>
        </p:blipFill>
        <p:spPr>
          <a:xfrm>
            <a:off x="9483299" y="3270969"/>
            <a:ext cx="2708701" cy="3587801"/>
          </a:xfrm>
        </p:spPr>
      </p:pic>
      <p:pic>
        <p:nvPicPr>
          <p:cNvPr id="11" name="Picture Placeholder 10" descr="A picture containing map&#10;&#10;Description automatically generated">
            <a:extLst>
              <a:ext uri="{FF2B5EF4-FFF2-40B4-BE49-F238E27FC236}">
                <a16:creationId xmlns:a16="http://schemas.microsoft.com/office/drawing/2014/main" id="{A3A6F307-EDBE-4C45-9D8A-DA75C943DC82}"/>
              </a:ext>
            </a:extLst>
          </p:cNvPr>
          <p:cNvPicPr>
            <a:picLocks noGrp="1" noChangeAspect="1"/>
          </p:cNvPicPr>
          <p:nvPr>
            <p:ph type="pic" sz="quarter" idx="15"/>
          </p:nvPr>
        </p:nvPicPr>
        <p:blipFill rotWithShape="1">
          <a:blip r:embed="rId5" cstate="print">
            <a:extLst>
              <a:ext uri="{28A0092B-C50C-407E-A947-70E740481C1C}">
                <a14:useLocalDpi xmlns:a14="http://schemas.microsoft.com/office/drawing/2010/main"/>
              </a:ext>
            </a:extLst>
          </a:blip>
          <a:srcRect/>
          <a:stretch/>
        </p:blipFill>
        <p:spPr>
          <a:xfrm>
            <a:off x="6667500" y="4489215"/>
            <a:ext cx="2704238" cy="2369555"/>
          </a:xfrm>
        </p:spPr>
      </p:pic>
      <p:sp>
        <p:nvSpPr>
          <p:cNvPr id="24" name="TextBox 23">
            <a:extLst>
              <a:ext uri="{FF2B5EF4-FFF2-40B4-BE49-F238E27FC236}">
                <a16:creationId xmlns:a16="http://schemas.microsoft.com/office/drawing/2014/main" id="{6CBF5E34-B9E5-3743-9A0D-AEE6EEF7D3E5}"/>
              </a:ext>
            </a:extLst>
          </p:cNvPr>
          <p:cNvSpPr txBox="1"/>
          <p:nvPr/>
        </p:nvSpPr>
        <p:spPr>
          <a:xfrm>
            <a:off x="725433" y="614688"/>
            <a:ext cx="6238129"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VISION </a:t>
            </a:r>
          </a:p>
          <a:p>
            <a:pPr fontAlgn="base">
              <a:lnSpc>
                <a:spcPts val="3700"/>
              </a:lnSpc>
            </a:pPr>
            <a:r>
              <a:rPr lang="en-GB" sz="4000" b="1" dirty="0">
                <a:solidFill>
                  <a:srgbClr val="465D6C"/>
                </a:solidFill>
                <a:latin typeface="+mj-lt"/>
                <a:ea typeface="Open Sans" panose="020B0606030504020204" pitchFamily="34" charset="0"/>
                <a:cs typeface="Open Sans" panose="020B0606030504020204" pitchFamily="34" charset="0"/>
              </a:rPr>
              <a:t>&amp; MISSION</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25" name="Rectangle 24">
            <a:extLst>
              <a:ext uri="{FF2B5EF4-FFF2-40B4-BE49-F238E27FC236}">
                <a16:creationId xmlns:a16="http://schemas.microsoft.com/office/drawing/2014/main" id="{2ADD548A-0A35-CA4C-BC0C-D4C4AB2ADEA2}"/>
              </a:ext>
            </a:extLst>
          </p:cNvPr>
          <p:cNvSpPr/>
          <p:nvPr/>
        </p:nvSpPr>
        <p:spPr>
          <a:xfrm>
            <a:off x="838584" y="1589149"/>
            <a:ext cx="3938955" cy="94865"/>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AE2C6FD-C799-2E4C-B945-AAA9D4F999FB}"/>
              </a:ext>
            </a:extLst>
          </p:cNvPr>
          <p:cNvPicPr>
            <a:picLocks noChangeAspect="1"/>
          </p:cNvPicPr>
          <p:nvPr/>
        </p:nvPicPr>
        <p:blipFill>
          <a:blip r:embed="rId6"/>
          <a:stretch>
            <a:fillRect/>
          </a:stretch>
        </p:blipFill>
        <p:spPr>
          <a:xfrm>
            <a:off x="1347957" y="2724619"/>
            <a:ext cx="583112" cy="583112"/>
          </a:xfrm>
          <a:prstGeom prst="rect">
            <a:avLst/>
          </a:prstGeom>
        </p:spPr>
      </p:pic>
      <p:pic>
        <p:nvPicPr>
          <p:cNvPr id="9" name="Picture 8">
            <a:extLst>
              <a:ext uri="{FF2B5EF4-FFF2-40B4-BE49-F238E27FC236}">
                <a16:creationId xmlns:a16="http://schemas.microsoft.com/office/drawing/2014/main" id="{C995E1BD-ECAE-6945-BF6E-54AEA54BB52C}"/>
              </a:ext>
            </a:extLst>
          </p:cNvPr>
          <p:cNvPicPr>
            <a:picLocks noChangeAspect="1"/>
          </p:cNvPicPr>
          <p:nvPr/>
        </p:nvPicPr>
        <p:blipFill>
          <a:blip r:embed="rId7"/>
          <a:stretch>
            <a:fillRect/>
          </a:stretch>
        </p:blipFill>
        <p:spPr>
          <a:xfrm>
            <a:off x="1322017" y="4843447"/>
            <a:ext cx="654900" cy="638528"/>
          </a:xfrm>
          <a:prstGeom prst="rect">
            <a:avLst/>
          </a:prstGeom>
        </p:spPr>
      </p:pic>
    </p:spTree>
    <p:extLst>
      <p:ext uri="{BB962C8B-B14F-4D97-AF65-F5344CB8AC3E}">
        <p14:creationId xmlns:p14="http://schemas.microsoft.com/office/powerpoint/2010/main" val="2164707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10;&#10;Description automatically generated">
            <a:extLst>
              <a:ext uri="{FF2B5EF4-FFF2-40B4-BE49-F238E27FC236}">
                <a16:creationId xmlns:a16="http://schemas.microsoft.com/office/drawing/2014/main" id="{98697B6B-C081-D048-A789-FEA6A6C6A9B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2" name="Rectangle 1">
            <a:extLst>
              <a:ext uri="{FF2B5EF4-FFF2-40B4-BE49-F238E27FC236}">
                <a16:creationId xmlns:a16="http://schemas.microsoft.com/office/drawing/2014/main" id="{4D63CFB0-BBDC-1445-AB5C-91D81CF574D9}"/>
              </a:ext>
            </a:extLst>
          </p:cNvPr>
          <p:cNvSpPr/>
          <p:nvPr/>
        </p:nvSpPr>
        <p:spPr>
          <a:xfrm>
            <a:off x="-1" y="0"/>
            <a:ext cx="12192000" cy="6858000"/>
          </a:xfrm>
          <a:prstGeom prst="rect">
            <a:avLst/>
          </a:prstGeom>
          <a:solidFill>
            <a:schemeClr val="tx2">
              <a:alpha val="34611"/>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1DCD2D83-C520-6A41-873F-EB8F9B6FBC08}"/>
              </a:ext>
            </a:extLst>
          </p:cNvPr>
          <p:cNvSpPr/>
          <p:nvPr/>
        </p:nvSpPr>
        <p:spPr>
          <a:xfrm rot="10800000">
            <a:off x="1363807" y="226646"/>
            <a:ext cx="9464385" cy="5424920"/>
          </a:xfrm>
          <a:prstGeom prst="rect">
            <a:avLst/>
          </a:prstGeom>
          <a:gradFill>
            <a:gsLst>
              <a:gs pos="0">
                <a:srgbClr val="85B0CD">
                  <a:alpha val="81779"/>
                </a:srgbClr>
              </a:gs>
              <a:gs pos="50000">
                <a:srgbClr val="465D6C">
                  <a:alpha val="82000"/>
                </a:srgbClr>
              </a:gs>
              <a:gs pos="10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BD9A4A4A-D5B4-4B55-BE63-4A2F53CA5727}"/>
              </a:ext>
            </a:extLst>
          </p:cNvPr>
          <p:cNvCxnSpPr/>
          <p:nvPr/>
        </p:nvCxnSpPr>
        <p:spPr>
          <a:xfrm>
            <a:off x="2424650" y="3454399"/>
            <a:ext cx="551543"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A0C14C1-0730-3742-9E25-A14AB0051056}"/>
              </a:ext>
            </a:extLst>
          </p:cNvPr>
          <p:cNvSpPr txBox="1"/>
          <p:nvPr/>
        </p:nvSpPr>
        <p:spPr>
          <a:xfrm>
            <a:off x="2252171" y="2295344"/>
            <a:ext cx="5565951" cy="1049454"/>
          </a:xfrm>
          <a:prstGeom prst="rect">
            <a:avLst/>
          </a:prstGeom>
          <a:noFill/>
        </p:spPr>
        <p:txBody>
          <a:bodyPr wrap="square" rtlCol="0" anchor="ctr">
            <a:spAutoFit/>
          </a:bodyPr>
          <a:lstStyle/>
          <a:p>
            <a:pPr fontAlgn="base">
              <a:lnSpc>
                <a:spcPts val="3700"/>
              </a:lnSpc>
            </a:pPr>
            <a:r>
              <a:rPr lang="en-GB" sz="4000" dirty="0">
                <a:solidFill>
                  <a:schemeClr val="accent6"/>
                </a:solidFill>
                <a:latin typeface="+mj-lt"/>
                <a:ea typeface="Open Sans" panose="020B0606030504020204" pitchFamily="34" charset="0"/>
                <a:cs typeface="Open Sans" panose="020B0606030504020204" pitchFamily="34" charset="0"/>
              </a:rPr>
              <a:t>ABOUT THE </a:t>
            </a:r>
            <a:r>
              <a:rPr lang="en-GB" sz="4000" b="1" dirty="0">
                <a:solidFill>
                  <a:schemeClr val="accent6"/>
                </a:solidFill>
                <a:latin typeface="+mj-lt"/>
                <a:ea typeface="Open Sans" panose="020B0606030504020204" pitchFamily="34" charset="0"/>
                <a:cs typeface="Open Sans" panose="020B0606030504020204" pitchFamily="34" charset="0"/>
              </a:rPr>
              <a:t>COMPANY</a:t>
            </a:r>
            <a:endParaRPr lang="en-US" sz="4000" b="1" dirty="0">
              <a:solidFill>
                <a:schemeClr val="accent6"/>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F345E32-3124-924A-A4CC-C0D2F596702B}"/>
              </a:ext>
            </a:extLst>
          </p:cNvPr>
          <p:cNvSpPr/>
          <p:nvPr/>
        </p:nvSpPr>
        <p:spPr>
          <a:xfrm>
            <a:off x="1363807" y="5275385"/>
            <a:ext cx="9464385" cy="148677"/>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CF9D71B-30C1-AD4A-B984-E20270C801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48984" y="6076263"/>
            <a:ext cx="1978516" cy="596993"/>
          </a:xfrm>
          <a:prstGeom prst="rect">
            <a:avLst/>
          </a:prstGeom>
          <a:effectLst>
            <a:outerShdw blurRad="50800" dist="27102" dir="5400000" algn="ctr" rotWithShape="0">
              <a:schemeClr val="tx1"/>
            </a:outerShdw>
          </a:effectLst>
        </p:spPr>
      </p:pic>
    </p:spTree>
    <p:extLst>
      <p:ext uri="{BB962C8B-B14F-4D97-AF65-F5344CB8AC3E}">
        <p14:creationId xmlns:p14="http://schemas.microsoft.com/office/powerpoint/2010/main" val="3130680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59D0464-55B2-2047-B750-82B902DA40ED}"/>
              </a:ext>
            </a:extLst>
          </p:cNvPr>
          <p:cNvPicPr>
            <a:picLocks noChangeAspect="1"/>
          </p:cNvPicPr>
          <p:nvPr/>
        </p:nvPicPr>
        <p:blipFill rotWithShape="1">
          <a:blip r:embed="rId2" cstate="print">
            <a:alphaModFix amt="28000"/>
            <a:extLst>
              <a:ext uri="{28A0092B-C50C-407E-A947-70E740481C1C}">
                <a14:useLocalDpi xmlns:a14="http://schemas.microsoft.com/office/drawing/2010/main"/>
              </a:ext>
            </a:extLst>
          </a:blip>
          <a:srcRect l="21473" r="25137" b="42709"/>
          <a:stretch/>
        </p:blipFill>
        <p:spPr>
          <a:xfrm>
            <a:off x="5632214" y="-551826"/>
            <a:ext cx="7268197" cy="6842404"/>
          </a:xfrm>
          <a:prstGeom prst="rect">
            <a:avLst/>
          </a:prstGeom>
        </p:spPr>
      </p:pic>
      <p:sp>
        <p:nvSpPr>
          <p:cNvPr id="3" name="Rectangle 2">
            <a:extLst>
              <a:ext uri="{FF2B5EF4-FFF2-40B4-BE49-F238E27FC236}">
                <a16:creationId xmlns:a16="http://schemas.microsoft.com/office/drawing/2014/main" id="{754096E3-2EC8-4EA2-97A9-DD21E36FE3F4}"/>
              </a:ext>
            </a:extLst>
          </p:cNvPr>
          <p:cNvSpPr/>
          <p:nvPr/>
        </p:nvSpPr>
        <p:spPr>
          <a:xfrm>
            <a:off x="7878940" y="4279900"/>
            <a:ext cx="4313059" cy="2578100"/>
          </a:xfrm>
          <a:prstGeom prst="rect">
            <a:avLst/>
          </a:prstGeom>
          <a:solidFill>
            <a:schemeClr val="accent3">
              <a:alpha val="8843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EEB34F5-8346-4BBE-93C6-A349B763DF8F}"/>
              </a:ext>
            </a:extLst>
          </p:cNvPr>
          <p:cNvSpPr txBox="1"/>
          <p:nvPr/>
        </p:nvSpPr>
        <p:spPr>
          <a:xfrm>
            <a:off x="789356" y="4843577"/>
            <a:ext cx="6333886" cy="1600823"/>
          </a:xfrm>
          <a:prstGeom prst="rect">
            <a:avLst/>
          </a:prstGeom>
          <a:noFill/>
        </p:spPr>
        <p:txBody>
          <a:bodyPr wrap="square" rtlCol="0" anchor="ctr">
            <a:spAutoFit/>
          </a:bodyPr>
          <a:lstStyle/>
          <a:p>
            <a:pPr algn="just">
              <a:lnSpc>
                <a:spcPts val="1800"/>
              </a:lnSpc>
            </a:pP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Aidant integrates line-of-business systems like SAP, JD Edwards, Oracle, PeopleSoft, Lawson, and MS Dynamics, among many others. With our proven methodology and </a:t>
            </a:r>
            <a:r>
              <a:rPr lang="en-GB" sz="1000" dirty="0" err="1">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DI.Platform</a:t>
            </a: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 Aidant deploys EDI/EAI efficiently and quickly for the lowest time to value and highest ROI.</a:t>
            </a:r>
          </a:p>
          <a:p>
            <a:pPr algn="just"/>
            <a:endPar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endParaRPr>
          </a:p>
          <a:p>
            <a:pPr algn="just">
              <a:lnSpc>
                <a:spcPts val="1800"/>
              </a:lnSpc>
            </a:pP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We believe in removing technology barriers and providing solutions that address real customer needs.  Currently, Aidant is investing heavily in converting </a:t>
            </a:r>
            <a:r>
              <a:rPr lang="en-GB" sz="1000" dirty="0" err="1">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DI.Platform</a:t>
            </a: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 and its data integration capabilities to leverage the power of blockchain.</a:t>
            </a:r>
          </a:p>
        </p:txBody>
      </p:sp>
      <p:grpSp>
        <p:nvGrpSpPr>
          <p:cNvPr id="2" name="Group 1">
            <a:extLst>
              <a:ext uri="{FF2B5EF4-FFF2-40B4-BE49-F238E27FC236}">
                <a16:creationId xmlns:a16="http://schemas.microsoft.com/office/drawing/2014/main" id="{1B5DEABC-1BDD-4EEF-9898-C27764981A3A}"/>
              </a:ext>
            </a:extLst>
          </p:cNvPr>
          <p:cNvGrpSpPr/>
          <p:nvPr/>
        </p:nvGrpSpPr>
        <p:grpSpPr>
          <a:xfrm>
            <a:off x="8695044" y="5439847"/>
            <a:ext cx="3415806" cy="470801"/>
            <a:chOff x="8233936" y="4530029"/>
            <a:chExt cx="3415806" cy="470801"/>
          </a:xfrm>
        </p:grpSpPr>
        <p:sp>
          <p:nvSpPr>
            <p:cNvPr id="13" name="TextBox 12">
              <a:extLst>
                <a:ext uri="{FF2B5EF4-FFF2-40B4-BE49-F238E27FC236}">
                  <a16:creationId xmlns:a16="http://schemas.microsoft.com/office/drawing/2014/main" id="{EBE3D802-8FC0-4514-9458-CA31D45E1D94}"/>
                </a:ext>
              </a:extLst>
            </p:cNvPr>
            <p:cNvSpPr txBox="1"/>
            <p:nvPr/>
          </p:nvSpPr>
          <p:spPr>
            <a:xfrm>
              <a:off x="8393099" y="4601231"/>
              <a:ext cx="3256643" cy="295530"/>
            </a:xfrm>
            <a:prstGeom prst="rect">
              <a:avLst/>
            </a:prstGeom>
            <a:noFill/>
          </p:spPr>
          <p:txBody>
            <a:bodyPr wrap="square" rtlCol="0" anchor="ctr">
              <a:spAutoFit/>
            </a:bodyPr>
            <a:lstStyle/>
            <a:p>
              <a:pPr>
                <a:lnSpc>
                  <a:spcPts val="1800"/>
                </a:lnSpc>
              </a:pPr>
              <a:r>
                <a:rPr lang="en-GB" sz="1100" i="1" dirty="0">
                  <a:solidFill>
                    <a:schemeClr val="bg1"/>
                  </a:solidFill>
                  <a:latin typeface="Lato" panose="020F0502020204030203" pitchFamily="34" charset="0"/>
                  <a:ea typeface="Open Sans" panose="020B0606030504020204" pitchFamily="34" charset="0"/>
                  <a:cs typeface="Open Sans" panose="020B0606030504020204" pitchFamily="34" charset="0"/>
                </a:rPr>
                <a:t>A deep data integration experience</a:t>
              </a:r>
            </a:p>
          </p:txBody>
        </p:sp>
        <p:sp>
          <p:nvSpPr>
            <p:cNvPr id="15" name="TextBox 14">
              <a:extLst>
                <a:ext uri="{FF2B5EF4-FFF2-40B4-BE49-F238E27FC236}">
                  <a16:creationId xmlns:a16="http://schemas.microsoft.com/office/drawing/2014/main" id="{E0B05791-8598-49EE-A9D7-184E65AAE697}"/>
                </a:ext>
              </a:extLst>
            </p:cNvPr>
            <p:cNvSpPr txBox="1"/>
            <p:nvPr/>
          </p:nvSpPr>
          <p:spPr>
            <a:xfrm>
              <a:off x="10459467" y="4561289"/>
              <a:ext cx="346421" cy="439541"/>
            </a:xfrm>
            <a:prstGeom prst="rect">
              <a:avLst/>
            </a:prstGeom>
            <a:noFill/>
          </p:spPr>
          <p:txBody>
            <a:bodyPr wrap="square">
              <a:spAutoFit/>
            </a:bodyPr>
            <a:lstStyle/>
            <a:p>
              <a:r>
                <a:rPr lang="en-GB" sz="4000" i="1" dirty="0">
                  <a:solidFill>
                    <a:schemeClr val="bg1"/>
                  </a:solidFill>
                  <a:latin typeface="Lato" panose="020F0502020204030203" pitchFamily="34" charset="0"/>
                  <a:ea typeface="Open Sans" panose="020B0606030504020204" pitchFamily="34" charset="0"/>
                  <a:cs typeface="Open Sans" panose="020B0606030504020204" pitchFamily="34" charset="0"/>
                </a:rPr>
                <a:t>”</a:t>
              </a:r>
              <a:endParaRPr lang="en-US" sz="4000" dirty="0"/>
            </a:p>
          </p:txBody>
        </p:sp>
        <p:sp>
          <p:nvSpPr>
            <p:cNvPr id="16" name="TextBox 15">
              <a:extLst>
                <a:ext uri="{FF2B5EF4-FFF2-40B4-BE49-F238E27FC236}">
                  <a16:creationId xmlns:a16="http://schemas.microsoft.com/office/drawing/2014/main" id="{A1EF3A2C-45B7-4379-82BE-50ADF8F90FD6}"/>
                </a:ext>
              </a:extLst>
            </p:cNvPr>
            <p:cNvSpPr txBox="1"/>
            <p:nvPr/>
          </p:nvSpPr>
          <p:spPr>
            <a:xfrm rot="10800000">
              <a:off x="8233936" y="4530029"/>
              <a:ext cx="346421" cy="439541"/>
            </a:xfrm>
            <a:prstGeom prst="rect">
              <a:avLst/>
            </a:prstGeom>
            <a:noFill/>
          </p:spPr>
          <p:txBody>
            <a:bodyPr wrap="square">
              <a:spAutoFit/>
            </a:bodyPr>
            <a:lstStyle/>
            <a:p>
              <a:r>
                <a:rPr lang="en-GB" sz="4000" i="1" dirty="0">
                  <a:solidFill>
                    <a:schemeClr val="bg1"/>
                  </a:solidFill>
                  <a:latin typeface="Lato" panose="020F0502020204030203" pitchFamily="34" charset="0"/>
                  <a:ea typeface="Open Sans" panose="020B0606030504020204" pitchFamily="34" charset="0"/>
                  <a:cs typeface="Open Sans" panose="020B0606030504020204" pitchFamily="34" charset="0"/>
                </a:rPr>
                <a:t>”</a:t>
              </a:r>
              <a:endParaRPr lang="en-US" sz="4000" dirty="0"/>
            </a:p>
          </p:txBody>
        </p:sp>
      </p:grpSp>
      <p:sp>
        <p:nvSpPr>
          <p:cNvPr id="17" name="TextBox 16">
            <a:extLst>
              <a:ext uri="{FF2B5EF4-FFF2-40B4-BE49-F238E27FC236}">
                <a16:creationId xmlns:a16="http://schemas.microsoft.com/office/drawing/2014/main" id="{ED8D380C-DAF0-BE42-8661-9DDEF1697E67}"/>
              </a:ext>
            </a:extLst>
          </p:cNvPr>
          <p:cNvSpPr txBox="1"/>
          <p:nvPr/>
        </p:nvSpPr>
        <p:spPr>
          <a:xfrm>
            <a:off x="724300" y="699679"/>
            <a:ext cx="3723632"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WHO ARE</a:t>
            </a:r>
            <a:r>
              <a:rPr lang="en-GB" sz="4000" b="1" dirty="0">
                <a:solidFill>
                  <a:srgbClr val="465D6C"/>
                </a:solidFill>
                <a:latin typeface="+mj-lt"/>
                <a:ea typeface="Open Sans" panose="020B0606030504020204" pitchFamily="34" charset="0"/>
                <a:cs typeface="Open Sans" panose="020B0606030504020204" pitchFamily="34" charset="0"/>
              </a:rPr>
              <a:t> WE?</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3774F42B-F665-C04B-BD30-63CC280EB015}"/>
              </a:ext>
            </a:extLst>
          </p:cNvPr>
          <p:cNvSpPr/>
          <p:nvPr/>
        </p:nvSpPr>
        <p:spPr>
          <a:xfrm>
            <a:off x="858841" y="1718855"/>
            <a:ext cx="3938955" cy="94865"/>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01D9D1B6-6FA7-9B40-A5E4-6B8C146012E1}"/>
              </a:ext>
            </a:extLst>
          </p:cNvPr>
          <p:cNvSpPr txBox="1"/>
          <p:nvPr/>
        </p:nvSpPr>
        <p:spPr>
          <a:xfrm>
            <a:off x="789355" y="1987000"/>
            <a:ext cx="4220307" cy="2754985"/>
          </a:xfrm>
          <a:prstGeom prst="rect">
            <a:avLst/>
          </a:prstGeom>
          <a:noFill/>
        </p:spPr>
        <p:txBody>
          <a:bodyPr wrap="square" rtlCol="0" anchor="ctr">
            <a:spAutoFit/>
          </a:bodyPr>
          <a:lstStyle/>
          <a:p>
            <a:pPr algn="just">
              <a:lnSpc>
                <a:spcPts val="1800"/>
              </a:lnSpc>
            </a:pP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Aidant Technologies commenced operations in 2016 as a Data integration Platform and professional services provider.  The founding team has leveraged decades of their experience with data integration to create the </a:t>
            </a:r>
            <a:r>
              <a:rPr lang="en-GB" sz="1000" dirty="0" err="1">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DI.Platform</a:t>
            </a: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 (Data Integration Platform). The </a:t>
            </a:r>
            <a:r>
              <a:rPr lang="en-GB" sz="1000" dirty="0" err="1">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DI.Platform</a:t>
            </a: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 is middleware agnostic and supports the majority of clients out of the box across various industries, solving many different integration challenges.</a:t>
            </a:r>
          </a:p>
          <a:p>
            <a:pPr algn="just"/>
            <a:endPar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endParaRPr>
          </a:p>
          <a:p>
            <a:pPr algn="just">
              <a:lnSpc>
                <a:spcPts val="1800"/>
              </a:lnSpc>
            </a:pP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By leveraging our </a:t>
            </a:r>
            <a:r>
              <a:rPr lang="en-GB" sz="1000" dirty="0" err="1">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DI.Platform</a:t>
            </a:r>
            <a:r>
              <a:rPr lang="en-GB" sz="1000" dirty="0">
                <a:solidFill>
                  <a:schemeClr val="bg1">
                    <a:lumMod val="50000"/>
                  </a:schemeClr>
                </a:solidFill>
                <a:latin typeface="Lato" panose="020F0502020204030203" pitchFamily="34" charset="0"/>
                <a:ea typeface="Open Sans" panose="020B0606030504020204" pitchFamily="34" charset="0"/>
                <a:cs typeface="Open Sans" panose="020B0606030504020204" pitchFamily="34" charset="0"/>
              </a:rPr>
              <a:t>, we customize and support cloud, hybrid and on-premise EDI/EAI implementations to make your business run more smoothly; all the while balancing business goals, security and budget. Customizations, though rare, are easily and quickly implemented to support your business requirements.</a:t>
            </a:r>
          </a:p>
        </p:txBody>
      </p:sp>
      <p:pic>
        <p:nvPicPr>
          <p:cNvPr id="22" name="Picture Placeholder 21" descr="A picture containing text&#10;&#10;Description automatically generated">
            <a:extLst>
              <a:ext uri="{FF2B5EF4-FFF2-40B4-BE49-F238E27FC236}">
                <a16:creationId xmlns:a16="http://schemas.microsoft.com/office/drawing/2014/main" id="{3869010C-8ECC-A645-A5DD-8516BF2A6A2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2261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D8D380C-DAF0-BE42-8661-9DDEF1697E67}"/>
              </a:ext>
            </a:extLst>
          </p:cNvPr>
          <p:cNvSpPr txBox="1"/>
          <p:nvPr/>
        </p:nvSpPr>
        <p:spPr>
          <a:xfrm>
            <a:off x="724299" y="735888"/>
            <a:ext cx="4697249" cy="574966"/>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THREE</a:t>
            </a:r>
            <a:r>
              <a:rPr lang="en-GB" sz="4000" b="1" dirty="0">
                <a:solidFill>
                  <a:srgbClr val="465D6C"/>
                </a:solidFill>
                <a:latin typeface="+mj-lt"/>
                <a:ea typeface="Open Sans" panose="020B0606030504020204" pitchFamily="34" charset="0"/>
                <a:cs typeface="Open Sans" panose="020B0606030504020204" pitchFamily="34" charset="0"/>
              </a:rPr>
              <a:t> UNIQUES</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3774F42B-F665-C04B-BD30-63CC280EB015}"/>
              </a:ext>
            </a:extLst>
          </p:cNvPr>
          <p:cNvSpPr/>
          <p:nvPr/>
        </p:nvSpPr>
        <p:spPr>
          <a:xfrm>
            <a:off x="800475" y="1275629"/>
            <a:ext cx="3938955" cy="94865"/>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AF07AB1D-DC19-8146-BCA0-88540B0EBE18}"/>
              </a:ext>
            </a:extLst>
          </p:cNvPr>
          <p:cNvSpPr txBox="1"/>
          <p:nvPr/>
        </p:nvSpPr>
        <p:spPr>
          <a:xfrm>
            <a:off x="1788872" y="2010540"/>
            <a:ext cx="4911257" cy="707886"/>
          </a:xfrm>
          <a:prstGeom prst="rect">
            <a:avLst/>
          </a:prstGeom>
          <a:noFill/>
        </p:spPr>
        <p:txBody>
          <a:bodyPr wrap="square" rtlCol="0">
            <a:spAutoFit/>
          </a:bodyPr>
          <a:lstStyle>
            <a:defPPr>
              <a:defRPr lang="en-US"/>
            </a:defPPr>
            <a:lvl1pPr>
              <a:lnSpc>
                <a:spcPts val="2400"/>
              </a:lnSpc>
              <a:defRPr sz="2000">
                <a:solidFill>
                  <a:schemeClr val="accent3"/>
                </a:solidFill>
                <a:latin typeface="Lato" panose="020F0502020204030203" pitchFamily="34" charset="0"/>
                <a:ea typeface="Roboto" panose="02000000000000000000" pitchFamily="2" charset="0"/>
                <a:cs typeface="Open Sans Extrabold" panose="020B0906030804020204" pitchFamily="34" charset="0"/>
              </a:defRPr>
            </a:lvl1pPr>
          </a:lstStyle>
          <a:p>
            <a:r>
              <a:rPr lang="en-US" dirty="0"/>
              <a:t>EXTRACT MORE FROM EXISTING INTEGRATION INVESTMENTS</a:t>
            </a:r>
          </a:p>
        </p:txBody>
      </p:sp>
      <p:sp>
        <p:nvSpPr>
          <p:cNvPr id="25" name="TextBox 24">
            <a:extLst>
              <a:ext uri="{FF2B5EF4-FFF2-40B4-BE49-F238E27FC236}">
                <a16:creationId xmlns:a16="http://schemas.microsoft.com/office/drawing/2014/main" id="{191E9955-73B3-9C4F-83B2-DE77D4BBBDC1}"/>
              </a:ext>
            </a:extLst>
          </p:cNvPr>
          <p:cNvSpPr txBox="1"/>
          <p:nvPr/>
        </p:nvSpPr>
        <p:spPr>
          <a:xfrm>
            <a:off x="1867752" y="3471966"/>
            <a:ext cx="4283458" cy="707886"/>
          </a:xfrm>
          <a:prstGeom prst="rect">
            <a:avLst/>
          </a:prstGeom>
          <a:noFill/>
        </p:spPr>
        <p:txBody>
          <a:bodyPr wrap="square" rtlCol="0">
            <a:spAutoFit/>
          </a:bodyPr>
          <a:lstStyle>
            <a:defPPr>
              <a:defRPr lang="en-US"/>
            </a:defPPr>
            <a:lvl1pPr>
              <a:lnSpc>
                <a:spcPts val="2400"/>
              </a:lnSpc>
              <a:defRPr sz="2000">
                <a:solidFill>
                  <a:schemeClr val="accent3"/>
                </a:solidFill>
                <a:latin typeface="Lato" panose="020F0502020204030203" pitchFamily="34" charset="0"/>
                <a:ea typeface="Roboto" panose="02000000000000000000" pitchFamily="2" charset="0"/>
                <a:cs typeface="Open Sans Extrabold" panose="020B0906030804020204" pitchFamily="34" charset="0"/>
              </a:defRPr>
            </a:lvl1pPr>
          </a:lstStyle>
          <a:p>
            <a:r>
              <a:rPr lang="en-US" dirty="0"/>
              <a:t>MICROSOFT SOLUTION EXPERT FOR ON-PREM AND CLOUD</a:t>
            </a:r>
          </a:p>
        </p:txBody>
      </p:sp>
      <p:sp>
        <p:nvSpPr>
          <p:cNvPr id="26" name="TextBox 25">
            <a:extLst>
              <a:ext uri="{FF2B5EF4-FFF2-40B4-BE49-F238E27FC236}">
                <a16:creationId xmlns:a16="http://schemas.microsoft.com/office/drawing/2014/main" id="{A03FCA59-D84A-1041-B95D-CEF3F9B71718}"/>
              </a:ext>
            </a:extLst>
          </p:cNvPr>
          <p:cNvSpPr txBox="1"/>
          <p:nvPr/>
        </p:nvSpPr>
        <p:spPr>
          <a:xfrm>
            <a:off x="1971473" y="4914764"/>
            <a:ext cx="4911257" cy="707886"/>
          </a:xfrm>
          <a:prstGeom prst="rect">
            <a:avLst/>
          </a:prstGeom>
          <a:noFill/>
        </p:spPr>
        <p:txBody>
          <a:bodyPr wrap="square" rtlCol="0">
            <a:spAutoFit/>
          </a:bodyPr>
          <a:lstStyle/>
          <a:p>
            <a:pPr>
              <a:lnSpc>
                <a:spcPts val="2400"/>
              </a:lnSpc>
            </a:pPr>
            <a:r>
              <a:rPr lang="en-US" sz="2000" dirty="0">
                <a:solidFill>
                  <a:schemeClr val="accent3"/>
                </a:solidFill>
                <a:latin typeface="Lato" panose="020F0502020204030203" pitchFamily="34" charset="0"/>
                <a:ea typeface="Roboto" panose="02000000000000000000" pitchFamily="2" charset="0"/>
                <a:cs typeface="Open Sans Extrabold" panose="020B0906030804020204" pitchFamily="34" charset="0"/>
              </a:rPr>
              <a:t>CONSTANT INNOVATION FOR EVERYONE</a:t>
            </a:r>
          </a:p>
        </p:txBody>
      </p:sp>
      <p:pic>
        <p:nvPicPr>
          <p:cNvPr id="29" name="Picture 28">
            <a:extLst>
              <a:ext uri="{FF2B5EF4-FFF2-40B4-BE49-F238E27FC236}">
                <a16:creationId xmlns:a16="http://schemas.microsoft.com/office/drawing/2014/main" id="{1D1D9DAE-1903-CF46-8B9B-7991533D8CDE}"/>
              </a:ext>
            </a:extLst>
          </p:cNvPr>
          <p:cNvPicPr>
            <a:picLocks noChangeAspect="1"/>
          </p:cNvPicPr>
          <p:nvPr/>
        </p:nvPicPr>
        <p:blipFill>
          <a:blip r:embed="rId2"/>
          <a:stretch>
            <a:fillRect/>
          </a:stretch>
        </p:blipFill>
        <p:spPr>
          <a:xfrm>
            <a:off x="6250559" y="595316"/>
            <a:ext cx="5587708" cy="6103496"/>
          </a:xfrm>
          <a:prstGeom prst="rect">
            <a:avLst/>
          </a:prstGeom>
        </p:spPr>
      </p:pic>
      <p:cxnSp>
        <p:nvCxnSpPr>
          <p:cNvPr id="31" name="Straight Connector 30">
            <a:extLst>
              <a:ext uri="{FF2B5EF4-FFF2-40B4-BE49-F238E27FC236}">
                <a16:creationId xmlns:a16="http://schemas.microsoft.com/office/drawing/2014/main" id="{BA63F9AA-6D43-1340-AAFC-2131052DB05B}"/>
              </a:ext>
            </a:extLst>
          </p:cNvPr>
          <p:cNvCxnSpPr>
            <a:cxnSpLocks/>
          </p:cNvCxnSpPr>
          <p:nvPr/>
        </p:nvCxnSpPr>
        <p:spPr>
          <a:xfrm flipH="1">
            <a:off x="1867751" y="2723743"/>
            <a:ext cx="6556402" cy="0"/>
          </a:xfrm>
          <a:prstGeom prst="line">
            <a:avLst/>
          </a:prstGeom>
          <a:ln w="44450">
            <a:solidFill>
              <a:srgbClr val="465D6C">
                <a:alpha val="65096"/>
              </a:srgbClr>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A085A87-4CA4-7A4E-9007-4D2A39CC805D}"/>
              </a:ext>
            </a:extLst>
          </p:cNvPr>
          <p:cNvCxnSpPr>
            <a:cxnSpLocks/>
          </p:cNvCxnSpPr>
          <p:nvPr/>
        </p:nvCxnSpPr>
        <p:spPr>
          <a:xfrm flipH="1">
            <a:off x="1971474" y="4179852"/>
            <a:ext cx="4279085" cy="6146"/>
          </a:xfrm>
          <a:prstGeom prst="line">
            <a:avLst/>
          </a:prstGeom>
          <a:ln w="44450">
            <a:solidFill>
              <a:srgbClr val="465D6C">
                <a:alpha val="68993"/>
              </a:srgbClr>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C64EAB3-BC17-154F-B52F-2D058856D9D8}"/>
              </a:ext>
            </a:extLst>
          </p:cNvPr>
          <p:cNvCxnSpPr>
            <a:cxnSpLocks/>
          </p:cNvCxnSpPr>
          <p:nvPr/>
        </p:nvCxnSpPr>
        <p:spPr>
          <a:xfrm flipH="1">
            <a:off x="2080756" y="5616504"/>
            <a:ext cx="6395278" cy="1"/>
          </a:xfrm>
          <a:prstGeom prst="line">
            <a:avLst/>
          </a:prstGeom>
          <a:ln w="44450">
            <a:solidFill>
              <a:srgbClr val="465D6C">
                <a:alpha val="70241"/>
              </a:srgbClr>
            </a:solidFill>
            <a:head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D17D8DA-5F57-064C-86FD-6626A86A6C05}"/>
              </a:ext>
            </a:extLst>
          </p:cNvPr>
          <p:cNvSpPr txBox="1"/>
          <p:nvPr/>
        </p:nvSpPr>
        <p:spPr>
          <a:xfrm>
            <a:off x="592464" y="1872267"/>
            <a:ext cx="1175939" cy="1200329"/>
          </a:xfrm>
          <a:prstGeom prst="rect">
            <a:avLst/>
          </a:prstGeom>
          <a:noFill/>
        </p:spPr>
        <p:txBody>
          <a:bodyPr wrap="square" rtlCol="0" anchor="ctr">
            <a:spAutoFit/>
          </a:bodyPr>
          <a:lstStyle/>
          <a:p>
            <a:r>
              <a:rPr lang="en-US" sz="7200" kern="3000" spc="-1000" dirty="0">
                <a:solidFill>
                  <a:schemeClr val="tx2">
                    <a:alpha val="20000"/>
                  </a:schemeClr>
                </a:solidFill>
                <a:latin typeface="Montserrat Thin" charset="0"/>
                <a:ea typeface="Montserrat Thin" charset="0"/>
                <a:cs typeface="Montserrat Thin" charset="0"/>
              </a:rPr>
              <a:t>0 1</a:t>
            </a:r>
          </a:p>
        </p:txBody>
      </p:sp>
      <p:sp>
        <p:nvSpPr>
          <p:cNvPr id="42" name="TextBox 41">
            <a:extLst>
              <a:ext uri="{FF2B5EF4-FFF2-40B4-BE49-F238E27FC236}">
                <a16:creationId xmlns:a16="http://schemas.microsoft.com/office/drawing/2014/main" id="{7DDE187A-1444-0649-99C5-07B7FDDB802E}"/>
              </a:ext>
            </a:extLst>
          </p:cNvPr>
          <p:cNvSpPr txBox="1"/>
          <p:nvPr/>
        </p:nvSpPr>
        <p:spPr>
          <a:xfrm>
            <a:off x="535165" y="3220049"/>
            <a:ext cx="1290536" cy="1200329"/>
          </a:xfrm>
          <a:prstGeom prst="rect">
            <a:avLst/>
          </a:prstGeom>
          <a:noFill/>
        </p:spPr>
        <p:txBody>
          <a:bodyPr wrap="square" rtlCol="0" anchor="ctr">
            <a:spAutoFit/>
          </a:bodyPr>
          <a:lstStyle/>
          <a:p>
            <a:r>
              <a:rPr lang="en-US" sz="7200" kern="3000" spc="-1000" dirty="0">
                <a:solidFill>
                  <a:schemeClr val="tx2">
                    <a:alpha val="20000"/>
                  </a:schemeClr>
                </a:solidFill>
                <a:latin typeface="Montserrat Thin" charset="0"/>
                <a:ea typeface="Montserrat Thin" charset="0"/>
                <a:cs typeface="Montserrat Thin" charset="0"/>
              </a:rPr>
              <a:t>0 2</a:t>
            </a:r>
          </a:p>
        </p:txBody>
      </p:sp>
      <p:sp>
        <p:nvSpPr>
          <p:cNvPr id="43" name="TextBox 42">
            <a:extLst>
              <a:ext uri="{FF2B5EF4-FFF2-40B4-BE49-F238E27FC236}">
                <a16:creationId xmlns:a16="http://schemas.microsoft.com/office/drawing/2014/main" id="{AA06722A-2C0A-FC4E-A63D-B98429EE5DBE}"/>
              </a:ext>
            </a:extLst>
          </p:cNvPr>
          <p:cNvSpPr txBox="1"/>
          <p:nvPr/>
        </p:nvSpPr>
        <p:spPr>
          <a:xfrm>
            <a:off x="535165" y="4681366"/>
            <a:ext cx="1552075" cy="1200329"/>
          </a:xfrm>
          <a:prstGeom prst="rect">
            <a:avLst/>
          </a:prstGeom>
          <a:noFill/>
        </p:spPr>
        <p:txBody>
          <a:bodyPr wrap="square" rtlCol="0" anchor="ctr">
            <a:spAutoFit/>
          </a:bodyPr>
          <a:lstStyle/>
          <a:p>
            <a:r>
              <a:rPr lang="en-US" sz="7200" kern="3000" spc="-1000" dirty="0">
                <a:solidFill>
                  <a:schemeClr val="tx2">
                    <a:alpha val="20000"/>
                  </a:schemeClr>
                </a:solidFill>
                <a:latin typeface="Montserrat Thin" charset="0"/>
                <a:ea typeface="Montserrat Thin" charset="0"/>
                <a:cs typeface="Montserrat Thin" charset="0"/>
              </a:rPr>
              <a:t>0 3</a:t>
            </a:r>
          </a:p>
        </p:txBody>
      </p:sp>
    </p:spTree>
    <p:extLst>
      <p:ext uri="{BB962C8B-B14F-4D97-AF65-F5344CB8AC3E}">
        <p14:creationId xmlns:p14="http://schemas.microsoft.com/office/powerpoint/2010/main" val="689405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668E17FC-126F-4216-8344-4509C2CE5EA1}"/>
              </a:ext>
            </a:extLst>
          </p:cNvPr>
          <p:cNvSpPr txBox="1"/>
          <p:nvPr/>
        </p:nvSpPr>
        <p:spPr>
          <a:xfrm>
            <a:off x="1929200" y="4677727"/>
            <a:ext cx="1373763" cy="276999"/>
          </a:xfrm>
          <a:prstGeom prst="rect">
            <a:avLst/>
          </a:prstGeom>
          <a:noFill/>
        </p:spPr>
        <p:txBody>
          <a:bodyPr wrap="square" rtlCol="0" anchor="ctr">
            <a:spAutoFit/>
          </a:bodyPr>
          <a:lstStyle/>
          <a:p>
            <a:pPr algn="ctr"/>
            <a:r>
              <a:rPr lang="en-US" sz="1200" dirty="0">
                <a:solidFill>
                  <a:schemeClr val="accent3"/>
                </a:solidFill>
                <a:latin typeface="Lato" panose="020F0502020204030203" pitchFamily="34" charset="0"/>
                <a:ea typeface="Roboto" panose="02000000000000000000" pitchFamily="2" charset="0"/>
                <a:cs typeface="Open Sans" panose="020B0606030504020204" pitchFamily="34" charset="0"/>
              </a:rPr>
              <a:t>Principal</a:t>
            </a:r>
          </a:p>
        </p:txBody>
      </p:sp>
      <p:sp>
        <p:nvSpPr>
          <p:cNvPr id="35" name="TextBox 34">
            <a:extLst>
              <a:ext uri="{FF2B5EF4-FFF2-40B4-BE49-F238E27FC236}">
                <a16:creationId xmlns:a16="http://schemas.microsoft.com/office/drawing/2014/main" id="{9165597E-C32E-4B08-B676-74E675D14D8F}"/>
              </a:ext>
            </a:extLst>
          </p:cNvPr>
          <p:cNvSpPr txBox="1"/>
          <p:nvPr/>
        </p:nvSpPr>
        <p:spPr>
          <a:xfrm>
            <a:off x="1600396" y="4411222"/>
            <a:ext cx="2031370" cy="312843"/>
          </a:xfrm>
          <a:prstGeom prst="rect">
            <a:avLst/>
          </a:prstGeom>
          <a:noFill/>
        </p:spPr>
        <p:txBody>
          <a:bodyPr wrap="square" rtlCol="0">
            <a:spAutoFit/>
          </a:bodyPr>
          <a:lstStyle/>
          <a:p>
            <a:pPr algn="ctr">
              <a:lnSpc>
                <a:spcPts val="1700"/>
              </a:lnSpc>
            </a:pPr>
            <a:r>
              <a:rPr lang="en-US" dirty="0">
                <a:solidFill>
                  <a:srgbClr val="465D6C"/>
                </a:solidFill>
                <a:latin typeface="+mj-lt"/>
                <a:ea typeface="Roboto Bold" panose="02000000000000000000" pitchFamily="2" charset="0"/>
                <a:cs typeface="Open Sans" panose="020B0606030504020204" pitchFamily="34" charset="0"/>
              </a:rPr>
              <a:t>AMIT KUMAR</a:t>
            </a:r>
          </a:p>
        </p:txBody>
      </p:sp>
      <p:sp>
        <p:nvSpPr>
          <p:cNvPr id="36" name="TextBox 35">
            <a:extLst>
              <a:ext uri="{FF2B5EF4-FFF2-40B4-BE49-F238E27FC236}">
                <a16:creationId xmlns:a16="http://schemas.microsoft.com/office/drawing/2014/main" id="{418A986E-D4F5-49DB-8BD6-997567029F5E}"/>
              </a:ext>
            </a:extLst>
          </p:cNvPr>
          <p:cNvSpPr txBox="1"/>
          <p:nvPr/>
        </p:nvSpPr>
        <p:spPr>
          <a:xfrm>
            <a:off x="1483110" y="4930926"/>
            <a:ext cx="2265943" cy="838243"/>
          </a:xfrm>
          <a:prstGeom prst="rect">
            <a:avLst/>
          </a:prstGeom>
          <a:noFill/>
        </p:spPr>
        <p:txBody>
          <a:bodyPr wrap="square" rtlCol="0">
            <a:spAutoFit/>
          </a:bodyPr>
          <a:lstStyle/>
          <a:p>
            <a:pPr algn="ctr">
              <a:lnSpc>
                <a:spcPts val="1500"/>
              </a:lnSpc>
            </a:pPr>
            <a:r>
              <a:rPr lang="en-US"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Manages strategic development, new technology innovation and excels in identifying key market opportunities to scale and leverage Aidant’s expertise.</a:t>
            </a:r>
          </a:p>
        </p:txBody>
      </p:sp>
      <p:sp>
        <p:nvSpPr>
          <p:cNvPr id="39" name="TextBox 38">
            <a:extLst>
              <a:ext uri="{FF2B5EF4-FFF2-40B4-BE49-F238E27FC236}">
                <a16:creationId xmlns:a16="http://schemas.microsoft.com/office/drawing/2014/main" id="{034F99F2-0D03-4806-9DB0-D4C988F430DC}"/>
              </a:ext>
            </a:extLst>
          </p:cNvPr>
          <p:cNvSpPr txBox="1"/>
          <p:nvPr/>
        </p:nvSpPr>
        <p:spPr>
          <a:xfrm>
            <a:off x="5414102" y="4677727"/>
            <a:ext cx="1373763" cy="276999"/>
          </a:xfrm>
          <a:prstGeom prst="rect">
            <a:avLst/>
          </a:prstGeom>
          <a:noFill/>
        </p:spPr>
        <p:txBody>
          <a:bodyPr wrap="square" rtlCol="0" anchor="ctr">
            <a:spAutoFit/>
          </a:bodyPr>
          <a:lstStyle/>
          <a:p>
            <a:pPr algn="ctr"/>
            <a:r>
              <a:rPr lang="en-US" sz="1200" dirty="0">
                <a:solidFill>
                  <a:schemeClr val="accent3"/>
                </a:solidFill>
                <a:latin typeface="Lato" panose="020F0502020204030203" pitchFamily="34" charset="0"/>
                <a:ea typeface="Roboto" panose="02000000000000000000" pitchFamily="2" charset="0"/>
                <a:cs typeface="Open Sans" panose="020B0606030504020204" pitchFamily="34" charset="0"/>
              </a:rPr>
              <a:t>Chief Architect</a:t>
            </a:r>
          </a:p>
        </p:txBody>
      </p:sp>
      <p:sp>
        <p:nvSpPr>
          <p:cNvPr id="40" name="TextBox 39">
            <a:extLst>
              <a:ext uri="{FF2B5EF4-FFF2-40B4-BE49-F238E27FC236}">
                <a16:creationId xmlns:a16="http://schemas.microsoft.com/office/drawing/2014/main" id="{825D9FF4-2BA7-4C83-B244-9785964B5AA6}"/>
              </a:ext>
            </a:extLst>
          </p:cNvPr>
          <p:cNvSpPr txBox="1"/>
          <p:nvPr/>
        </p:nvSpPr>
        <p:spPr>
          <a:xfrm>
            <a:off x="5085298" y="4411222"/>
            <a:ext cx="2031370" cy="312843"/>
          </a:xfrm>
          <a:prstGeom prst="rect">
            <a:avLst/>
          </a:prstGeom>
          <a:noFill/>
        </p:spPr>
        <p:txBody>
          <a:bodyPr wrap="square" rtlCol="0">
            <a:spAutoFit/>
          </a:bodyPr>
          <a:lstStyle/>
          <a:p>
            <a:pPr algn="ctr">
              <a:lnSpc>
                <a:spcPts val="1700"/>
              </a:lnSpc>
            </a:pPr>
            <a:r>
              <a:rPr lang="en-US" dirty="0">
                <a:solidFill>
                  <a:srgbClr val="465D6C"/>
                </a:solidFill>
                <a:latin typeface="+mj-lt"/>
                <a:ea typeface="Roboto Bold" panose="02000000000000000000" pitchFamily="2" charset="0"/>
                <a:cs typeface="Open Sans" panose="020B0606030504020204" pitchFamily="34" charset="0"/>
              </a:rPr>
              <a:t>PAUL JONES</a:t>
            </a:r>
          </a:p>
        </p:txBody>
      </p:sp>
      <p:sp>
        <p:nvSpPr>
          <p:cNvPr id="41" name="TextBox 40">
            <a:extLst>
              <a:ext uri="{FF2B5EF4-FFF2-40B4-BE49-F238E27FC236}">
                <a16:creationId xmlns:a16="http://schemas.microsoft.com/office/drawing/2014/main" id="{87AFE3B1-03CB-46AF-8B84-C62DA9DE8164}"/>
              </a:ext>
            </a:extLst>
          </p:cNvPr>
          <p:cNvSpPr txBox="1"/>
          <p:nvPr/>
        </p:nvSpPr>
        <p:spPr>
          <a:xfrm>
            <a:off x="4895710" y="4942956"/>
            <a:ext cx="2394080" cy="645882"/>
          </a:xfrm>
          <a:prstGeom prst="rect">
            <a:avLst/>
          </a:prstGeom>
          <a:noFill/>
        </p:spPr>
        <p:txBody>
          <a:bodyPr wrap="square" rtlCol="0">
            <a:spAutoFit/>
          </a:bodyPr>
          <a:lstStyle/>
          <a:p>
            <a:pPr algn="ctr">
              <a:lnSpc>
                <a:spcPts val="1500"/>
              </a:lnSpc>
            </a:pPr>
            <a:r>
              <a:rPr lang="en-US"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Leads the Software Development Team . He contributes to our clients’ success at all levels of the organization.</a:t>
            </a:r>
          </a:p>
        </p:txBody>
      </p:sp>
      <p:sp>
        <p:nvSpPr>
          <p:cNvPr id="43" name="TextBox 42">
            <a:extLst>
              <a:ext uri="{FF2B5EF4-FFF2-40B4-BE49-F238E27FC236}">
                <a16:creationId xmlns:a16="http://schemas.microsoft.com/office/drawing/2014/main" id="{F8B1ADE4-2DBD-41CE-8209-E1D4C9EDA8DA}"/>
              </a:ext>
            </a:extLst>
          </p:cNvPr>
          <p:cNvSpPr txBox="1"/>
          <p:nvPr/>
        </p:nvSpPr>
        <p:spPr>
          <a:xfrm>
            <a:off x="8570200" y="4677726"/>
            <a:ext cx="2031370" cy="276999"/>
          </a:xfrm>
          <a:prstGeom prst="rect">
            <a:avLst/>
          </a:prstGeom>
          <a:noFill/>
        </p:spPr>
        <p:txBody>
          <a:bodyPr wrap="square" rtlCol="0" anchor="ctr">
            <a:spAutoFit/>
          </a:bodyPr>
          <a:lstStyle/>
          <a:p>
            <a:pPr algn="ctr"/>
            <a:r>
              <a:rPr lang="en-US" sz="1200" dirty="0">
                <a:solidFill>
                  <a:schemeClr val="accent3"/>
                </a:solidFill>
                <a:latin typeface="Lato" panose="020F0502020204030203" pitchFamily="34" charset="0"/>
                <a:ea typeface="Roboto" panose="02000000000000000000" pitchFamily="2" charset="0"/>
                <a:cs typeface="Open Sans" panose="020B0606030504020204" pitchFamily="34" charset="0"/>
              </a:rPr>
              <a:t>Senior Software Engineer</a:t>
            </a:r>
          </a:p>
        </p:txBody>
      </p:sp>
      <p:sp>
        <p:nvSpPr>
          <p:cNvPr id="44" name="TextBox 43">
            <a:extLst>
              <a:ext uri="{FF2B5EF4-FFF2-40B4-BE49-F238E27FC236}">
                <a16:creationId xmlns:a16="http://schemas.microsoft.com/office/drawing/2014/main" id="{C8C92824-8CE6-4B10-B33B-9EEE204D88BD}"/>
              </a:ext>
            </a:extLst>
          </p:cNvPr>
          <p:cNvSpPr txBox="1"/>
          <p:nvPr/>
        </p:nvSpPr>
        <p:spPr>
          <a:xfrm>
            <a:off x="8073307" y="4411222"/>
            <a:ext cx="3005220" cy="312843"/>
          </a:xfrm>
          <a:prstGeom prst="rect">
            <a:avLst/>
          </a:prstGeom>
          <a:noFill/>
        </p:spPr>
        <p:txBody>
          <a:bodyPr wrap="square" rtlCol="0">
            <a:spAutoFit/>
          </a:bodyPr>
          <a:lstStyle/>
          <a:p>
            <a:pPr algn="ctr">
              <a:lnSpc>
                <a:spcPts val="1700"/>
              </a:lnSpc>
            </a:pPr>
            <a:r>
              <a:rPr lang="en-US" dirty="0">
                <a:latin typeface="+mj-lt"/>
                <a:ea typeface="Roboto Bold" panose="02000000000000000000" pitchFamily="2" charset="0"/>
                <a:cs typeface="Open Sans" panose="020B0606030504020204" pitchFamily="34" charset="0"/>
              </a:rPr>
              <a:t>WAYNE VAN VOORHIS</a:t>
            </a:r>
          </a:p>
        </p:txBody>
      </p:sp>
      <p:sp>
        <p:nvSpPr>
          <p:cNvPr id="45" name="TextBox 44">
            <a:extLst>
              <a:ext uri="{FF2B5EF4-FFF2-40B4-BE49-F238E27FC236}">
                <a16:creationId xmlns:a16="http://schemas.microsoft.com/office/drawing/2014/main" id="{605EB3D5-7F4B-4E2A-BCD2-D84C6510A6A4}"/>
              </a:ext>
            </a:extLst>
          </p:cNvPr>
          <p:cNvSpPr txBox="1"/>
          <p:nvPr/>
        </p:nvSpPr>
        <p:spPr>
          <a:xfrm>
            <a:off x="8436447" y="4930926"/>
            <a:ext cx="2265943" cy="645882"/>
          </a:xfrm>
          <a:prstGeom prst="rect">
            <a:avLst/>
          </a:prstGeom>
          <a:noFill/>
        </p:spPr>
        <p:txBody>
          <a:bodyPr wrap="square" rtlCol="0">
            <a:spAutoFit/>
          </a:bodyPr>
          <a:lstStyle/>
          <a:p>
            <a:pPr algn="ctr">
              <a:lnSpc>
                <a:spcPts val="1500"/>
              </a:lnSpc>
            </a:pPr>
            <a:r>
              <a:rPr lang="en-US" sz="9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Responsible for architecting and developing applications to support the core products</a:t>
            </a:r>
          </a:p>
        </p:txBody>
      </p:sp>
      <p:pic>
        <p:nvPicPr>
          <p:cNvPr id="4" name="Picture Placeholder 3" descr="A person smiling in front of a brick wall&#10;&#10;Description automatically generated">
            <a:extLst>
              <a:ext uri="{FF2B5EF4-FFF2-40B4-BE49-F238E27FC236}">
                <a16:creationId xmlns:a16="http://schemas.microsoft.com/office/drawing/2014/main" id="{99E15D6C-5AEE-274D-8228-668BC85C8A80}"/>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a:ext>
            </a:extLst>
          </a:blip>
          <a:srcRect/>
          <a:stretch/>
        </p:blipFill>
        <p:spPr>
          <a:xfrm>
            <a:off x="1720489" y="2016048"/>
            <a:ext cx="1781836" cy="2063583"/>
          </a:xfrm>
          <a:prstGeom prst="rect">
            <a:avLst/>
          </a:prstGeom>
          <a:ln>
            <a:noFill/>
          </a:ln>
          <a:effectLst>
            <a:outerShdw blurRad="292100" dist="139700" dir="2700000" algn="tl" rotWithShape="0">
              <a:srgbClr val="333333">
                <a:alpha val="65000"/>
              </a:srgbClr>
            </a:outerShdw>
          </a:effectLst>
        </p:spPr>
      </p:pic>
      <p:pic>
        <p:nvPicPr>
          <p:cNvPr id="8" name="Picture Placeholder 7" descr="A person wearing glasses&#10;&#10;Description automatically generated with low confidence">
            <a:extLst>
              <a:ext uri="{FF2B5EF4-FFF2-40B4-BE49-F238E27FC236}">
                <a16:creationId xmlns:a16="http://schemas.microsoft.com/office/drawing/2014/main" id="{8641A827-156B-A141-ACDA-E12BAFF23CC6}"/>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5199495" y="2016048"/>
            <a:ext cx="1781836" cy="2063583"/>
          </a:xfrm>
          <a:prstGeom prst="rect">
            <a:avLst/>
          </a:prstGeom>
          <a:ln>
            <a:noFill/>
          </a:ln>
          <a:effectLst>
            <a:outerShdw blurRad="292100" dist="139700" dir="2700000" algn="tl" rotWithShape="0">
              <a:srgbClr val="333333">
                <a:alpha val="65000"/>
              </a:srgbClr>
            </a:outerShdw>
          </a:effectLst>
        </p:spPr>
      </p:pic>
      <p:pic>
        <p:nvPicPr>
          <p:cNvPr id="10" name="Picture Placeholder 9" descr="A picture containing person, person, outdoor, older&#10;&#10;Description automatically generated">
            <a:extLst>
              <a:ext uri="{FF2B5EF4-FFF2-40B4-BE49-F238E27FC236}">
                <a16:creationId xmlns:a16="http://schemas.microsoft.com/office/drawing/2014/main" id="{CFE38C10-A779-3C42-B5EF-14F9EB482012}"/>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a:ext>
            </a:extLst>
          </a:blip>
          <a:srcRect/>
          <a:stretch/>
        </p:blipFill>
        <p:spPr>
          <a:xfrm>
            <a:off x="8678501" y="2016048"/>
            <a:ext cx="1781836" cy="2063583"/>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5FE5642C-E006-D24E-B129-B04A57C617B8}"/>
              </a:ext>
            </a:extLst>
          </p:cNvPr>
          <p:cNvSpPr txBox="1"/>
          <p:nvPr/>
        </p:nvSpPr>
        <p:spPr>
          <a:xfrm>
            <a:off x="721728" y="635000"/>
            <a:ext cx="4246284" cy="1049454"/>
          </a:xfrm>
          <a:prstGeom prst="rect">
            <a:avLst/>
          </a:prstGeom>
          <a:noFill/>
        </p:spPr>
        <p:txBody>
          <a:bodyPr wrap="square" rtlCol="0" anchor="ctr">
            <a:spAutoFit/>
          </a:bodyPr>
          <a:lstStyle/>
          <a:p>
            <a:pPr fontAlgn="base">
              <a:lnSpc>
                <a:spcPts val="3700"/>
              </a:lnSpc>
            </a:pPr>
            <a:r>
              <a:rPr lang="en-GB" sz="4000" dirty="0">
                <a:solidFill>
                  <a:schemeClr val="accent4"/>
                </a:solidFill>
                <a:latin typeface="+mj-lt"/>
                <a:ea typeface="Open Sans" panose="020B0606030504020204" pitchFamily="34" charset="0"/>
                <a:cs typeface="Open Sans" panose="020B0606030504020204" pitchFamily="34" charset="0"/>
              </a:rPr>
              <a:t>PROJECT </a:t>
            </a:r>
            <a:r>
              <a:rPr lang="en-GB" sz="4000" b="1" dirty="0">
                <a:solidFill>
                  <a:srgbClr val="465D6C"/>
                </a:solidFill>
                <a:latin typeface="+mj-lt"/>
                <a:ea typeface="Open Sans" panose="020B0606030504020204" pitchFamily="34" charset="0"/>
                <a:cs typeface="Open Sans" panose="020B0606030504020204" pitchFamily="34" charset="0"/>
              </a:rPr>
              <a:t>TEAM</a:t>
            </a:r>
            <a:endParaRPr lang="en-US" sz="4000" b="1" dirty="0">
              <a:solidFill>
                <a:srgbClr val="465D6C"/>
              </a:solidFill>
              <a:latin typeface="Montserrat Bold" panose="00000800000000000000" pitchFamily="2" charset="0"/>
              <a:ea typeface="Open Sans" panose="020B0606030504020204" pitchFamily="34" charset="0"/>
              <a:cs typeface="Open Sans" panose="020B0606030504020204" pitchFamily="34" charset="0"/>
            </a:endParaRPr>
          </a:p>
        </p:txBody>
      </p:sp>
      <p:sp>
        <p:nvSpPr>
          <p:cNvPr id="18" name="Rectangle 17">
            <a:extLst>
              <a:ext uri="{FF2B5EF4-FFF2-40B4-BE49-F238E27FC236}">
                <a16:creationId xmlns:a16="http://schemas.microsoft.com/office/drawing/2014/main" id="{41DDC8FC-B546-EA44-8815-E4BD497F57E4}"/>
              </a:ext>
            </a:extLst>
          </p:cNvPr>
          <p:cNvSpPr/>
          <p:nvPr/>
        </p:nvSpPr>
        <p:spPr>
          <a:xfrm>
            <a:off x="789747" y="1634084"/>
            <a:ext cx="3938955" cy="94865"/>
          </a:xfrm>
          <a:prstGeom prst="rect">
            <a:avLst/>
          </a:prstGeom>
          <a:gradFill>
            <a:gsLst>
              <a:gs pos="0">
                <a:schemeClr val="accent3"/>
              </a:gs>
              <a:gs pos="63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F279262-2479-E648-9B1A-FBDADA4217A3}"/>
              </a:ext>
            </a:extLst>
          </p:cNvPr>
          <p:cNvSpPr/>
          <p:nvPr/>
        </p:nvSpPr>
        <p:spPr>
          <a:xfrm rot="10800000">
            <a:off x="-1" y="6053523"/>
            <a:ext cx="12192000" cy="805943"/>
          </a:xfrm>
          <a:prstGeom prst="rect">
            <a:avLst/>
          </a:prstGeom>
          <a:gradFill flip="none" rotWithShape="1">
            <a:gsLst>
              <a:gs pos="0">
                <a:srgbClr val="85B0CD"/>
              </a:gs>
              <a:gs pos="50000">
                <a:srgbClr val="465D6C">
                  <a:alpha val="82000"/>
                </a:srgbClr>
              </a:gs>
              <a:gs pos="10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6">
            <a:extLst>
              <a:ext uri="{FF2B5EF4-FFF2-40B4-BE49-F238E27FC236}">
                <a16:creationId xmlns:a16="http://schemas.microsoft.com/office/drawing/2014/main" id="{613DF21D-4195-C240-BF40-F9FE762205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925539" y="6128793"/>
            <a:ext cx="2041034" cy="615857"/>
          </a:xfrm>
          <a:prstGeom prst="rect">
            <a:avLst/>
          </a:prstGeom>
        </p:spPr>
      </p:pic>
    </p:spTree>
    <p:extLst>
      <p:ext uri="{BB962C8B-B14F-4D97-AF65-F5344CB8AC3E}">
        <p14:creationId xmlns:p14="http://schemas.microsoft.com/office/powerpoint/2010/main" val="2195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extBox 135">
            <a:extLst>
              <a:ext uri="{FF2B5EF4-FFF2-40B4-BE49-F238E27FC236}">
                <a16:creationId xmlns:a16="http://schemas.microsoft.com/office/drawing/2014/main" id="{6BDA15A5-4F3C-433E-B45E-ABE2979189BB}"/>
              </a:ext>
            </a:extLst>
          </p:cNvPr>
          <p:cNvSpPr txBox="1"/>
          <p:nvPr/>
        </p:nvSpPr>
        <p:spPr>
          <a:xfrm>
            <a:off x="6301766" y="2852154"/>
            <a:ext cx="5016236" cy="3062762"/>
          </a:xfrm>
          <a:prstGeom prst="rect">
            <a:avLst/>
          </a:prstGeom>
          <a:noFill/>
        </p:spPr>
        <p:txBody>
          <a:bodyPr wrap="square" rtlCol="0" anchor="ctr">
            <a:spAutoFit/>
          </a:bodyPr>
          <a:lstStyle/>
          <a:p>
            <a:pPr>
              <a:lnSpc>
                <a:spcPts val="1800"/>
              </a:lnSpc>
            </a:pPr>
            <a:r>
              <a:rPr lang="en-GB" sz="10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As a Managing Principal of Aidant Technologies, Amit Kumar leads the Aidant portfolio of Data Integration Products and Services. Amit manages strategic development, new technology innovation and excels in identifying key market opportunities to scale and leverage Aidant’s expertise. For almost twenty years, Amit has implemented and managed multiple engagements with small and Fortune companies and delivered complex data integration solutions.</a:t>
            </a:r>
          </a:p>
          <a:p>
            <a:pPr>
              <a:lnSpc>
                <a:spcPts val="1800"/>
              </a:lnSpc>
            </a:pPr>
            <a:endParaRPr lang="en-GB" sz="10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endParaRPr>
          </a:p>
          <a:p>
            <a:pPr>
              <a:lnSpc>
                <a:spcPts val="1800"/>
              </a:lnSpc>
            </a:pPr>
            <a:r>
              <a:rPr lang="en-GB" sz="10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rPr>
              <a:t>Amit holds a Bachelor's Degree in Accounting and Economics from Mumbai University - India, a Post Graduate Degree in Information Technology from National Institute of IT - India and earned his M.B.A from the J. Mack Robinson College of Business at Georgia State University. Amit holds multiple industry certifications from Microsoft, IBM and Cisco.</a:t>
            </a:r>
          </a:p>
          <a:p>
            <a:pPr>
              <a:lnSpc>
                <a:spcPts val="1800"/>
              </a:lnSpc>
            </a:pPr>
            <a:endParaRPr lang="en-GB" sz="1000" dirty="0">
              <a:solidFill>
                <a:schemeClr val="bg1">
                  <a:lumMod val="50000"/>
                </a:schemeClr>
              </a:solidFill>
              <a:latin typeface="Lato" panose="020F0502020204030203" pitchFamily="34" charset="0"/>
              <a:ea typeface="Roboto" panose="02000000000000000000" pitchFamily="2" charset="0"/>
              <a:cs typeface="Open Sans" panose="020B0606030504020204" pitchFamily="34" charset="0"/>
            </a:endParaRPr>
          </a:p>
        </p:txBody>
      </p:sp>
      <p:pic>
        <p:nvPicPr>
          <p:cNvPr id="4" name="Picture Placeholder 3" descr="A person smiling in front of a brick wall&#10;&#10;Description automatically generated">
            <a:extLst>
              <a:ext uri="{FF2B5EF4-FFF2-40B4-BE49-F238E27FC236}">
                <a16:creationId xmlns:a16="http://schemas.microsoft.com/office/drawing/2014/main" id="{5366BE75-AA9C-5645-8AE9-F32A8C4EC5B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a:fillRect/>
          </a:stretch>
        </p:blipFill>
        <p:spPr/>
      </p:pic>
      <p:sp>
        <p:nvSpPr>
          <p:cNvPr id="132" name="Rectangle 131">
            <a:extLst>
              <a:ext uri="{FF2B5EF4-FFF2-40B4-BE49-F238E27FC236}">
                <a16:creationId xmlns:a16="http://schemas.microsoft.com/office/drawing/2014/main" id="{F901D953-AD65-49AE-8919-20207416CBE9}"/>
              </a:ext>
            </a:extLst>
          </p:cNvPr>
          <p:cNvSpPr/>
          <p:nvPr/>
        </p:nvSpPr>
        <p:spPr>
          <a:xfrm>
            <a:off x="6301766" y="1358050"/>
            <a:ext cx="3838415" cy="531614"/>
          </a:xfrm>
          <a:prstGeom prst="rect">
            <a:avLst/>
          </a:prstGeom>
        </p:spPr>
        <p:txBody>
          <a:bodyPr wrap="square">
            <a:spAutoFit/>
          </a:bodyPr>
          <a:lstStyle/>
          <a:p>
            <a:r>
              <a:rPr lang="en-US" sz="2800" b="1" dirty="0">
                <a:solidFill>
                  <a:schemeClr val="accent4"/>
                </a:solidFill>
                <a:latin typeface="+mj-lt"/>
                <a:ea typeface="Roboto" panose="02000000000000000000" pitchFamily="2" charset="0"/>
                <a:cs typeface="Open Sans bold" panose="020B0806030504020204" pitchFamily="34" charset="0"/>
              </a:rPr>
              <a:t>AMIT</a:t>
            </a:r>
            <a:r>
              <a:rPr lang="en-US" sz="2800" b="1" dirty="0">
                <a:latin typeface="+mj-lt"/>
                <a:ea typeface="Roboto" panose="02000000000000000000" pitchFamily="2" charset="0"/>
                <a:cs typeface="Open Sans bold" panose="020B0806030504020204" pitchFamily="34" charset="0"/>
              </a:rPr>
              <a:t> </a:t>
            </a:r>
            <a:r>
              <a:rPr lang="en-US" sz="2800" b="1" dirty="0">
                <a:solidFill>
                  <a:srgbClr val="465D6C"/>
                </a:solidFill>
                <a:latin typeface="+mj-lt"/>
                <a:ea typeface="Roboto" panose="02000000000000000000" pitchFamily="2" charset="0"/>
                <a:cs typeface="Open Sans bold" panose="020B0806030504020204" pitchFamily="34" charset="0"/>
              </a:rPr>
              <a:t>KUMAR</a:t>
            </a:r>
          </a:p>
        </p:txBody>
      </p:sp>
      <p:sp>
        <p:nvSpPr>
          <p:cNvPr id="133" name="Rectangle 132">
            <a:extLst>
              <a:ext uri="{FF2B5EF4-FFF2-40B4-BE49-F238E27FC236}">
                <a16:creationId xmlns:a16="http://schemas.microsoft.com/office/drawing/2014/main" id="{0D7EB6BD-7F5F-4358-AD36-035D1D8451A0}"/>
              </a:ext>
            </a:extLst>
          </p:cNvPr>
          <p:cNvSpPr/>
          <p:nvPr/>
        </p:nvSpPr>
        <p:spPr>
          <a:xfrm>
            <a:off x="6301766" y="1829180"/>
            <a:ext cx="3627381" cy="307777"/>
          </a:xfrm>
          <a:prstGeom prst="rect">
            <a:avLst/>
          </a:prstGeom>
        </p:spPr>
        <p:txBody>
          <a:bodyPr wrap="square">
            <a:spAutoFit/>
          </a:bodyPr>
          <a:lstStyle/>
          <a:p>
            <a:r>
              <a:rPr lang="en-US" sz="1400" dirty="0">
                <a:latin typeface="Lato" panose="020F0502020204030203" pitchFamily="34" charset="0"/>
                <a:ea typeface="Roboto" panose="02000000000000000000" pitchFamily="2" charset="0"/>
                <a:cs typeface="Open Sans" panose="020B0606030504020204" pitchFamily="34" charset="0"/>
              </a:rPr>
              <a:t>PRINCIPAL</a:t>
            </a:r>
          </a:p>
        </p:txBody>
      </p:sp>
      <p:sp>
        <p:nvSpPr>
          <p:cNvPr id="17" name="Rectangle 16">
            <a:extLst>
              <a:ext uri="{FF2B5EF4-FFF2-40B4-BE49-F238E27FC236}">
                <a16:creationId xmlns:a16="http://schemas.microsoft.com/office/drawing/2014/main" id="{6DFB7E0B-2B75-B642-9E72-EEDA0EDF215C}"/>
              </a:ext>
            </a:extLst>
          </p:cNvPr>
          <p:cNvSpPr/>
          <p:nvPr/>
        </p:nvSpPr>
        <p:spPr>
          <a:xfrm>
            <a:off x="6403690" y="2228973"/>
            <a:ext cx="2719756" cy="75857"/>
          </a:xfrm>
          <a:prstGeom prst="rect">
            <a:avLst/>
          </a:prstGeom>
          <a:gradFill>
            <a:gsLst>
              <a:gs pos="0">
                <a:schemeClr val="accent3"/>
              </a:gs>
              <a:gs pos="57000">
                <a:schemeClr val="accent3">
                  <a:lumMod val="60000"/>
                  <a:lumOff val="40000"/>
                  <a:alpha val="83563"/>
                </a:schemeClr>
              </a:gs>
              <a:gs pos="99000">
                <a:schemeClr val="bg1">
                  <a:alpha val="22000"/>
                </a:schemeClr>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6715484D-8DD4-2542-B856-DFC84772F675}"/>
              </a:ext>
            </a:extLst>
          </p:cNvPr>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363583" y="3659036"/>
            <a:ext cx="818473" cy="600214"/>
          </a:xfrm>
          <a:prstGeom prst="rect">
            <a:avLst/>
          </a:prstGeom>
        </p:spPr>
      </p:pic>
      <p:sp>
        <p:nvSpPr>
          <p:cNvPr id="25" name="Freeform 6">
            <a:hlinkClick r:id="rId4"/>
            <a:extLst>
              <a:ext uri="{FF2B5EF4-FFF2-40B4-BE49-F238E27FC236}">
                <a16:creationId xmlns:a16="http://schemas.microsoft.com/office/drawing/2014/main" id="{9A6889DD-BD0C-7946-BCEF-1A6254E2F749}"/>
              </a:ext>
            </a:extLst>
          </p:cNvPr>
          <p:cNvSpPr>
            <a:spLocks noEditPoints="1"/>
          </p:cNvSpPr>
          <p:nvPr/>
        </p:nvSpPr>
        <p:spPr bwMode="auto">
          <a:xfrm>
            <a:off x="6403690" y="2496146"/>
            <a:ext cx="242717" cy="244029"/>
          </a:xfrm>
          <a:custGeom>
            <a:avLst/>
            <a:gdLst>
              <a:gd name="T0" fmla="*/ 153 w 305"/>
              <a:gd name="T1" fmla="*/ 0 h 304"/>
              <a:gd name="T2" fmla="*/ 0 w 305"/>
              <a:gd name="T3" fmla="*/ 152 h 304"/>
              <a:gd name="T4" fmla="*/ 153 w 305"/>
              <a:gd name="T5" fmla="*/ 304 h 304"/>
              <a:gd name="T6" fmla="*/ 305 w 305"/>
              <a:gd name="T7" fmla="*/ 152 h 304"/>
              <a:gd name="T8" fmla="*/ 153 w 305"/>
              <a:gd name="T9" fmla="*/ 0 h 304"/>
              <a:gd name="T10" fmla="*/ 111 w 305"/>
              <a:gd name="T11" fmla="*/ 231 h 304"/>
              <a:gd name="T12" fmla="*/ 75 w 305"/>
              <a:gd name="T13" fmla="*/ 231 h 304"/>
              <a:gd name="T14" fmla="*/ 75 w 305"/>
              <a:gd name="T15" fmla="*/ 124 h 304"/>
              <a:gd name="T16" fmla="*/ 111 w 305"/>
              <a:gd name="T17" fmla="*/ 124 h 304"/>
              <a:gd name="T18" fmla="*/ 111 w 305"/>
              <a:gd name="T19" fmla="*/ 231 h 304"/>
              <a:gd name="T20" fmla="*/ 93 w 305"/>
              <a:gd name="T21" fmla="*/ 110 h 304"/>
              <a:gd name="T22" fmla="*/ 93 w 305"/>
              <a:gd name="T23" fmla="*/ 110 h 304"/>
              <a:gd name="T24" fmla="*/ 73 w 305"/>
              <a:gd name="T25" fmla="*/ 91 h 304"/>
              <a:gd name="T26" fmla="*/ 93 w 305"/>
              <a:gd name="T27" fmla="*/ 73 h 304"/>
              <a:gd name="T28" fmla="*/ 113 w 305"/>
              <a:gd name="T29" fmla="*/ 91 h 304"/>
              <a:gd name="T30" fmla="*/ 93 w 305"/>
              <a:gd name="T31" fmla="*/ 110 h 304"/>
              <a:gd name="T32" fmla="*/ 239 w 305"/>
              <a:gd name="T33" fmla="*/ 231 h 304"/>
              <a:gd name="T34" fmla="*/ 203 w 305"/>
              <a:gd name="T35" fmla="*/ 231 h 304"/>
              <a:gd name="T36" fmla="*/ 203 w 305"/>
              <a:gd name="T37" fmla="*/ 174 h 304"/>
              <a:gd name="T38" fmla="*/ 185 w 305"/>
              <a:gd name="T39" fmla="*/ 150 h 304"/>
              <a:gd name="T40" fmla="*/ 167 w 305"/>
              <a:gd name="T41" fmla="*/ 163 h 304"/>
              <a:gd name="T42" fmla="*/ 166 w 305"/>
              <a:gd name="T43" fmla="*/ 172 h 304"/>
              <a:gd name="T44" fmla="*/ 166 w 305"/>
              <a:gd name="T45" fmla="*/ 231 h 304"/>
              <a:gd name="T46" fmla="*/ 130 w 305"/>
              <a:gd name="T47" fmla="*/ 231 h 304"/>
              <a:gd name="T48" fmla="*/ 130 w 305"/>
              <a:gd name="T49" fmla="*/ 124 h 304"/>
              <a:gd name="T50" fmla="*/ 166 w 305"/>
              <a:gd name="T51" fmla="*/ 124 h 304"/>
              <a:gd name="T52" fmla="*/ 166 w 305"/>
              <a:gd name="T53" fmla="*/ 140 h 304"/>
              <a:gd name="T54" fmla="*/ 198 w 305"/>
              <a:gd name="T55" fmla="*/ 122 h 304"/>
              <a:gd name="T56" fmla="*/ 239 w 305"/>
              <a:gd name="T57" fmla="*/ 170 h 304"/>
              <a:gd name="T58" fmla="*/ 239 w 305"/>
              <a:gd name="T59" fmla="*/ 231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5" h="304">
                <a:moveTo>
                  <a:pt x="153" y="0"/>
                </a:moveTo>
                <a:cubicBezTo>
                  <a:pt x="69" y="0"/>
                  <a:pt x="0" y="68"/>
                  <a:pt x="0" y="152"/>
                </a:cubicBezTo>
                <a:cubicBezTo>
                  <a:pt x="0" y="236"/>
                  <a:pt x="69" y="304"/>
                  <a:pt x="153" y="304"/>
                </a:cubicBezTo>
                <a:cubicBezTo>
                  <a:pt x="237" y="304"/>
                  <a:pt x="305" y="236"/>
                  <a:pt x="305" y="152"/>
                </a:cubicBezTo>
                <a:cubicBezTo>
                  <a:pt x="305" y="68"/>
                  <a:pt x="237" y="0"/>
                  <a:pt x="153" y="0"/>
                </a:cubicBezTo>
                <a:close/>
                <a:moveTo>
                  <a:pt x="111" y="231"/>
                </a:moveTo>
                <a:cubicBezTo>
                  <a:pt x="75" y="231"/>
                  <a:pt x="75" y="231"/>
                  <a:pt x="75" y="231"/>
                </a:cubicBezTo>
                <a:cubicBezTo>
                  <a:pt x="75" y="124"/>
                  <a:pt x="75" y="124"/>
                  <a:pt x="75" y="124"/>
                </a:cubicBezTo>
                <a:cubicBezTo>
                  <a:pt x="111" y="124"/>
                  <a:pt x="111" y="124"/>
                  <a:pt x="111" y="124"/>
                </a:cubicBezTo>
                <a:lnTo>
                  <a:pt x="111" y="231"/>
                </a:lnTo>
                <a:close/>
                <a:moveTo>
                  <a:pt x="93" y="110"/>
                </a:moveTo>
                <a:cubicBezTo>
                  <a:pt x="93" y="110"/>
                  <a:pt x="93" y="110"/>
                  <a:pt x="93" y="110"/>
                </a:cubicBezTo>
                <a:cubicBezTo>
                  <a:pt x="81" y="110"/>
                  <a:pt x="73" y="101"/>
                  <a:pt x="73" y="91"/>
                </a:cubicBezTo>
                <a:cubicBezTo>
                  <a:pt x="73" y="81"/>
                  <a:pt x="81" y="73"/>
                  <a:pt x="93" y="73"/>
                </a:cubicBezTo>
                <a:cubicBezTo>
                  <a:pt x="105" y="73"/>
                  <a:pt x="113" y="81"/>
                  <a:pt x="113" y="91"/>
                </a:cubicBezTo>
                <a:cubicBezTo>
                  <a:pt x="113" y="101"/>
                  <a:pt x="105" y="110"/>
                  <a:pt x="93" y="110"/>
                </a:cubicBezTo>
                <a:close/>
                <a:moveTo>
                  <a:pt x="239" y="231"/>
                </a:moveTo>
                <a:cubicBezTo>
                  <a:pt x="203" y="231"/>
                  <a:pt x="203" y="231"/>
                  <a:pt x="203" y="231"/>
                </a:cubicBezTo>
                <a:cubicBezTo>
                  <a:pt x="203" y="174"/>
                  <a:pt x="203" y="174"/>
                  <a:pt x="203" y="174"/>
                </a:cubicBezTo>
                <a:cubicBezTo>
                  <a:pt x="203" y="160"/>
                  <a:pt x="198" y="150"/>
                  <a:pt x="185" y="150"/>
                </a:cubicBezTo>
                <a:cubicBezTo>
                  <a:pt x="176" y="150"/>
                  <a:pt x="170" y="157"/>
                  <a:pt x="167" y="163"/>
                </a:cubicBezTo>
                <a:cubicBezTo>
                  <a:pt x="166" y="165"/>
                  <a:pt x="166" y="168"/>
                  <a:pt x="166" y="172"/>
                </a:cubicBezTo>
                <a:cubicBezTo>
                  <a:pt x="166" y="231"/>
                  <a:pt x="166" y="231"/>
                  <a:pt x="166" y="231"/>
                </a:cubicBezTo>
                <a:cubicBezTo>
                  <a:pt x="130" y="231"/>
                  <a:pt x="130" y="231"/>
                  <a:pt x="130" y="231"/>
                </a:cubicBezTo>
                <a:cubicBezTo>
                  <a:pt x="130" y="231"/>
                  <a:pt x="131" y="134"/>
                  <a:pt x="130" y="124"/>
                </a:cubicBezTo>
                <a:cubicBezTo>
                  <a:pt x="166" y="124"/>
                  <a:pt x="166" y="124"/>
                  <a:pt x="166" y="124"/>
                </a:cubicBezTo>
                <a:cubicBezTo>
                  <a:pt x="166" y="140"/>
                  <a:pt x="166" y="140"/>
                  <a:pt x="166" y="140"/>
                </a:cubicBezTo>
                <a:cubicBezTo>
                  <a:pt x="171" y="132"/>
                  <a:pt x="179" y="122"/>
                  <a:pt x="198" y="122"/>
                </a:cubicBezTo>
                <a:cubicBezTo>
                  <a:pt x="222" y="122"/>
                  <a:pt x="239" y="137"/>
                  <a:pt x="239" y="170"/>
                </a:cubicBezTo>
                <a:lnTo>
                  <a:pt x="239" y="23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3" name="Picture 2" descr="Chart, line chart, scatter chart&#10;&#10;Description automatically generated">
            <a:extLst>
              <a:ext uri="{FF2B5EF4-FFF2-40B4-BE49-F238E27FC236}">
                <a16:creationId xmlns:a16="http://schemas.microsoft.com/office/drawing/2014/main" id="{708077D2-1DB4-A043-90EA-B2D9B5C3F1F1}"/>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rot="1423532">
            <a:off x="6410672" y="5832700"/>
            <a:ext cx="985362" cy="748317"/>
          </a:xfrm>
          <a:prstGeom prst="rect">
            <a:avLst/>
          </a:prstGeom>
        </p:spPr>
      </p:pic>
    </p:spTree>
    <p:extLst>
      <p:ext uri="{BB962C8B-B14F-4D97-AF65-F5344CB8AC3E}">
        <p14:creationId xmlns:p14="http://schemas.microsoft.com/office/powerpoint/2010/main" val="2378678518"/>
      </p:ext>
    </p:extLst>
  </p:cSld>
  <p:clrMapOvr>
    <a:masterClrMapping/>
  </p:clrMapOvr>
</p:sld>
</file>

<file path=ppt/theme/theme1.xml><?xml version="1.0" encoding="utf-8"?>
<a:theme xmlns:a="http://schemas.openxmlformats.org/drawingml/2006/main" name="Digit - Multi 1 - Bright">
  <a:themeElements>
    <a:clrScheme name="Custom 2">
      <a:dk1>
        <a:srgbClr val="000000"/>
      </a:dk1>
      <a:lt1>
        <a:srgbClr val="FFFFFF"/>
      </a:lt1>
      <a:dk2>
        <a:srgbClr val="111111"/>
      </a:dk2>
      <a:lt2>
        <a:srgbClr val="F2F2F2"/>
      </a:lt2>
      <a:accent1>
        <a:srgbClr val="3155A6"/>
      </a:accent1>
      <a:accent2>
        <a:srgbClr val="044E6E"/>
      </a:accent2>
      <a:accent3>
        <a:srgbClr val="F09B42"/>
      </a:accent3>
      <a:accent4>
        <a:srgbClr val="A8ABAA"/>
      </a:accent4>
      <a:accent5>
        <a:srgbClr val="FFFFFF"/>
      </a:accent5>
      <a:accent6>
        <a:srgbClr val="FFFFFF"/>
      </a:accent6>
      <a:hlink>
        <a:srgbClr val="FFFFFF"/>
      </a:hlink>
      <a:folHlink>
        <a:srgbClr val="FFFFFF"/>
      </a:folHlink>
    </a:clrScheme>
    <a:fontScheme name="Montserrat - Digi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it - Multi 1 - Bright" id="{1EED83A8-EBEE-4595-BF05-49EE0B6BAEB2}" vid="{B438FD33-41AA-434C-8FF8-841AA7F524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FA3D02789EB85439F017144C2901D41" ma:contentTypeVersion="11" ma:contentTypeDescription="Create a new document." ma:contentTypeScope="" ma:versionID="18cce1e2a25b6aa55e2a7d132e0ca916">
  <xsd:schema xmlns:xsd="http://www.w3.org/2001/XMLSchema" xmlns:xs="http://www.w3.org/2001/XMLSchema" xmlns:p="http://schemas.microsoft.com/office/2006/metadata/properties" xmlns:ns2="7b52b544-70f5-4d56-b26f-af75eaab4589" targetNamespace="http://schemas.microsoft.com/office/2006/metadata/properties" ma:root="true" ma:fieldsID="e852435269584b80c5f1d17ff72a0dd5" ns2:_="">
    <xsd:import namespace="7b52b544-70f5-4d56-b26f-af75eaab45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2b544-70f5-4d56-b26f-af75eaab45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FB4088-DE48-48B4-880A-3E0478FB8F0E}">
  <ds:schemaRefs>
    <ds:schemaRef ds:uri="http://schemas.openxmlformats.org/package/2006/metadata/core-properties"/>
    <ds:schemaRef ds:uri="http://schemas.microsoft.com/office/2006/documentManagement/types"/>
    <ds:schemaRef ds:uri="http://schemas.microsoft.com/office/2006/metadata/properties"/>
    <ds:schemaRef ds:uri="http://www.w3.org/XML/1998/namespace"/>
    <ds:schemaRef ds:uri="http://purl.org/dc/terms/"/>
    <ds:schemaRef ds:uri="http://purl.org/dc/elements/1.1/"/>
    <ds:schemaRef ds:uri="http://schemas.microsoft.com/office/infopath/2007/PartnerControls"/>
    <ds:schemaRef ds:uri="7b52b544-70f5-4d56-b26f-af75eaab4589"/>
    <ds:schemaRef ds:uri="http://purl.org/dc/dcmitype/"/>
  </ds:schemaRefs>
</ds:datastoreItem>
</file>

<file path=customXml/itemProps2.xml><?xml version="1.0" encoding="utf-8"?>
<ds:datastoreItem xmlns:ds="http://schemas.openxmlformats.org/officeDocument/2006/customXml" ds:itemID="{FC9144BD-1444-459C-9D32-FCEBDFFEFE2C}">
  <ds:schemaRefs>
    <ds:schemaRef ds:uri="http://schemas.microsoft.com/sharepoint/v3/contenttype/forms"/>
  </ds:schemaRefs>
</ds:datastoreItem>
</file>

<file path=customXml/itemProps3.xml><?xml version="1.0" encoding="utf-8"?>
<ds:datastoreItem xmlns:ds="http://schemas.openxmlformats.org/officeDocument/2006/customXml" ds:itemID="{97F23A18-9526-4165-8062-231680C790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2b544-70f5-4d56-b26f-af75eaab45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 - Multi 1 - Bright</Template>
  <TotalTime>43367</TotalTime>
  <Words>1482</Words>
  <Application>Microsoft Macintosh PowerPoint</Application>
  <PresentationFormat>Widescreen</PresentationFormat>
  <Paragraphs>178</Paragraphs>
  <Slides>29</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Lato</vt:lpstr>
      <vt:lpstr>Montserrat</vt:lpstr>
      <vt:lpstr>Montserrat Bold</vt:lpstr>
      <vt:lpstr>Montserrat Light</vt:lpstr>
      <vt:lpstr>Montserrat Thin</vt:lpstr>
      <vt:lpstr>Raleway</vt:lpstr>
      <vt:lpstr>Roboto Bk</vt:lpstr>
      <vt:lpstr>Digit - Multi 1 - Bright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Kira Ray</cp:lastModifiedBy>
  <cp:revision>7737</cp:revision>
  <dcterms:created xsi:type="dcterms:W3CDTF">2015-09-24T05:44:04Z</dcterms:created>
  <dcterms:modified xsi:type="dcterms:W3CDTF">2021-09-20T13:35:30Z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0x0101004FA3D02789EB85439F017144C2901D41</vt:lpwstr>
  </property>
</Properties>
</file>