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92" r:id="rId2"/>
    <p:sldId id="290" r:id="rId3"/>
    <p:sldId id="291" r:id="rId4"/>
    <p:sldId id="293" r:id="rId5"/>
    <p:sldId id="361" r:id="rId6"/>
    <p:sldId id="299" r:id="rId7"/>
    <p:sldId id="355" r:id="rId8"/>
    <p:sldId id="34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BDE33D-BB4E-40D3-AFE2-55DF633DE87A}">
          <p14:sldIdLst>
            <p14:sldId id="292"/>
            <p14:sldId id="290"/>
            <p14:sldId id="291"/>
            <p14:sldId id="293"/>
            <p14:sldId id="361"/>
            <p14:sldId id="299"/>
            <p14:sldId id="35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9" autoAdjust="0"/>
    <p:restoredTop sz="94643" autoAdjust="0"/>
  </p:normalViewPr>
  <p:slideViewPr>
    <p:cSldViewPr snapToGrid="0" snapToObjects="1">
      <p:cViewPr varScale="1">
        <p:scale>
          <a:sx n="64" d="100"/>
          <a:sy n="64" d="100"/>
        </p:scale>
        <p:origin x="1464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762C9-0885-4E17-B0F8-A2365A736CEE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D2C1A-02A9-41F5-BF93-5F204E2DE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4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1C07B-8352-4BDB-9FA2-BEC27620417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8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401A0-9C60-4D31-A5FF-FADAD9B30B78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5FB80-20DA-4D1D-8112-15DACE913A3E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115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F03-E4E8-43B8-B7A5-AE38BCCEF750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37735-F146-4D81-9380-429CE7D6A081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827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0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4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6" name="Straight Connector 10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2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0" name="Straight Connector 18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0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0742-0F9E-4B49-B4E5-51E3A449DDD9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2F85-666F-4499-91C3-418377457C8B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8174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8901E-CA7F-42C2-A238-456592079CC1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GB">
              <a:solidFill>
                <a:srgbClr val="D6ECFF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D6ECFF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10450-F123-4A0A-87C5-D7656ACBC629}" type="slidenum">
              <a:rPr lang="en-GB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37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278E91-EEEF-4B15-A257-312CE9A5808A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9FAB01-7E02-4380-8BC7-D9332D20F372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0726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8C5E-3B23-40C8-B2BF-3F2E4300A4E6}" type="datetimeFigureOut">
              <a:rPr lang="en-US" smtClean="0"/>
              <a:pPr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3261B-8FC1-48C8-8441-092503181D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9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7CDE-8FA9-44ED-B64B-C1FB09408090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05E1-28DE-43B8-8EB9-CEE11D471B54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362200" y="76200"/>
            <a:ext cx="6629400" cy="7620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9144000" cy="27432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shade val="30000"/>
                  <a:satMod val="115000"/>
                </a:schemeClr>
              </a:gs>
              <a:gs pos="50000">
                <a:schemeClr val="tx1">
                  <a:lumMod val="75000"/>
                  <a:shade val="67500"/>
                  <a:satMod val="115000"/>
                </a:schemeClr>
              </a:gs>
              <a:gs pos="100000">
                <a:schemeClr val="tx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2209800" cy="274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 descr="NLP Cover.jpg"/>
          <p:cNvPicPr>
            <a:picLocks noChangeAspect="1"/>
          </p:cNvPicPr>
          <p:nvPr userDrawn="1"/>
        </p:nvPicPr>
        <p:blipFill>
          <a:blip r:embed="rId2" cstate="print"/>
          <a:srcRect t="14840" b="53832"/>
          <a:stretch>
            <a:fillRect/>
          </a:stretch>
        </p:blipFill>
        <p:spPr>
          <a:xfrm>
            <a:off x="-24063" y="1524000"/>
            <a:ext cx="2310063" cy="12192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09800" y="914400"/>
            <a:ext cx="76200" cy="62484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69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0541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7CDE-8FA9-44ED-B64B-C1FB09408090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05E1-28DE-43B8-8EB9-CEE11D471B54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52804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ACDD7F-2871-46FF-98EB-E8AA559F603B}" type="datetimeFigureOut">
              <a:rPr lang="en-US" smtClean="0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E9097-9BA1-4B54-9A5F-D39AA9BDE0F5}" type="slidenum">
              <a:rPr lang="en-US" smtClean="0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774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E7CDE-8FA9-44ED-B64B-C1FB09408090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F05E1-28DE-43B8-8EB9-CEE11D471B54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 userDrawn="1">
            <p:ph idx="1"/>
          </p:nvPr>
        </p:nvSpPr>
        <p:spPr>
          <a:xfrm>
            <a:off x="914400" y="1676400"/>
            <a:ext cx="7772400" cy="4297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1760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>
            <a:normAutofit/>
          </a:bodyPr>
          <a:lstStyle>
            <a:lvl1pPr marL="548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4400" b="0" cap="none" spc="-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3486-4934-43C4-B762-001807A6B7F2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691CB-775C-42F9-B169-5FDB98E6055F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499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9397-A644-43EE-9F68-A7CE05C2D224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7860-457A-41E8-92AB-786F96F6C337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55090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9397-A644-43EE-9F68-A7CE05C2D224}" type="datetimeFigureOut">
              <a:rPr lang="en-US">
                <a:solidFill>
                  <a:srgbClr val="D6ECFF"/>
                </a:solidFill>
              </a:rPr>
              <a:pPr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7860-457A-41E8-92AB-786F96F6C337}" type="slidenum">
              <a:rPr 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2485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rgbClr val="002648"/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Date Placeholder 4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BACDD7F-2871-46FF-98EB-E8AA559F603B}" type="datetimeFigureOut">
              <a:rPr lang="en-US">
                <a:solidFill>
                  <a:srgbClr val="D6ECFF"/>
                </a:solidFill>
              </a:rPr>
              <a:pPr defTabSz="914400">
                <a:defRPr/>
              </a:pPr>
              <a:t>8/31/2022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>
              <a:solidFill>
                <a:srgbClr val="D6ECFF"/>
              </a:solidFill>
            </a:endParaRPr>
          </a:p>
        </p:txBody>
      </p:sp>
      <p:sp>
        <p:nvSpPr>
          <p:cNvPr id="3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068E9097-9BA1-4B54-9A5F-D39AA9BDE0F5}" type="slidenum">
              <a:rPr lang="en-US">
                <a:solidFill>
                  <a:srgbClr val="D6ECFF"/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50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12" r:id="rId14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 spc="-100">
          <a:solidFill>
            <a:srgbClr val="C1EEFF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rgbClr val="C1EEFF"/>
          </a:solidFill>
          <a:latin typeface="Consolas" pitchFamily="49" charset="0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6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79023" y="2687782"/>
            <a:ext cx="4873978" cy="39086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/>
              <a:t>One simple choice </a:t>
            </a:r>
          </a:p>
          <a:p>
            <a:pPr algn="ctr"/>
            <a:r>
              <a:rPr lang="en-US" sz="3600" dirty="0"/>
              <a:t>can change the course </a:t>
            </a:r>
          </a:p>
          <a:p>
            <a:pPr algn="ctr"/>
            <a:r>
              <a:rPr lang="en-US" sz="3600" dirty="0"/>
              <a:t>of your life. </a:t>
            </a:r>
          </a:p>
          <a:p>
            <a:pPr algn="ctr"/>
            <a:endParaRPr lang="en-US" sz="3000" dirty="0"/>
          </a:p>
          <a:p>
            <a:pPr algn="ctr"/>
            <a:r>
              <a:rPr lang="en-US" sz="3000" dirty="0"/>
              <a:t>Choose powerfully! </a:t>
            </a:r>
          </a:p>
          <a:p>
            <a:endParaRPr lang="en-US" sz="3000" dirty="0"/>
          </a:p>
          <a:p>
            <a:pPr algn="ctr"/>
            <a:r>
              <a:rPr lang="en-US" sz="2800" dirty="0"/>
              <a:t>Doug Grady </a:t>
            </a:r>
          </a:p>
          <a:p>
            <a:pPr algn="ctr"/>
            <a:r>
              <a:rPr lang="en-US" sz="2800" dirty="0"/>
              <a:t>@</a:t>
            </a:r>
            <a:r>
              <a:rPr lang="en-US" sz="2800" dirty="0" err="1"/>
              <a:t>douggrady</a:t>
            </a:r>
            <a:endParaRPr lang="en-US" sz="2800" dirty="0"/>
          </a:p>
          <a:p>
            <a:pPr algn="ctr"/>
            <a:r>
              <a:rPr lang="en-US" sz="2800" dirty="0"/>
              <a:t>www.DougGrady.com</a:t>
            </a:r>
          </a:p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9"/>
          <a:stretch/>
        </p:blipFill>
        <p:spPr>
          <a:xfrm>
            <a:off x="461210" y="-412707"/>
            <a:ext cx="4082061" cy="2975433"/>
          </a:xfrm>
          <a:prstGeom prst="rect">
            <a:avLst/>
          </a:prstGeom>
        </p:spPr>
      </p:pic>
      <p:pic>
        <p:nvPicPr>
          <p:cNvPr id="6" name="Picture 5" descr="The-Ripple-Effect_cove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533" y="821267"/>
            <a:ext cx="3722928" cy="57751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9871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8" y="12529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19" y="1716719"/>
            <a:ext cx="3986249" cy="39862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9294" y="2101963"/>
            <a:ext cx="357690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/>
              <a:t>Scattered, Smothered and Covered…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4720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8" y="0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0117" y="1370379"/>
            <a:ext cx="74110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The Magic in the Minimum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123" y="2535325"/>
            <a:ext cx="6133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Criteria:</a:t>
            </a:r>
          </a:p>
          <a:p>
            <a:r>
              <a:rPr lang="en-US" sz="4800" dirty="0"/>
              <a:t>More</a:t>
            </a:r>
          </a:p>
          <a:p>
            <a:r>
              <a:rPr lang="en-US" sz="4800" dirty="0"/>
              <a:t>Manageable </a:t>
            </a:r>
          </a:p>
          <a:p>
            <a:r>
              <a:rPr lang="en-US" sz="4800" dirty="0"/>
              <a:t>Medium term</a:t>
            </a:r>
          </a:p>
        </p:txBody>
      </p:sp>
    </p:spTree>
    <p:extLst>
      <p:ext uri="{BB962C8B-B14F-4D97-AF65-F5344CB8AC3E}">
        <p14:creationId xmlns:p14="http://schemas.microsoft.com/office/powerpoint/2010/main" val="18455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28" y="6756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4399" y="1493667"/>
            <a:ext cx="82911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How to Create a Ripple Effect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4567" y="2762621"/>
            <a:ext cx="59379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800" dirty="0"/>
              <a:t>Choose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Stay the Course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4800" dirty="0"/>
              <a:t>Pay attention</a:t>
            </a:r>
          </a:p>
        </p:txBody>
      </p:sp>
    </p:spTree>
    <p:extLst>
      <p:ext uri="{BB962C8B-B14F-4D97-AF65-F5344CB8AC3E}">
        <p14:creationId xmlns:p14="http://schemas.microsoft.com/office/powerpoint/2010/main" val="2358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8" y="12529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DE65C9-5FDB-4F0B-BD87-DA6F87BA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85" y="939249"/>
            <a:ext cx="5794150" cy="58521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D64682-8C0D-4FF8-8896-1C5BBA68C8F7}"/>
              </a:ext>
            </a:extLst>
          </p:cNvPr>
          <p:cNvSpPr/>
          <p:nvPr/>
        </p:nvSpPr>
        <p:spPr>
          <a:xfrm>
            <a:off x="369740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6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2" y="497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B7F14-64EB-4C8C-9BF4-6B2862115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1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47" y="-100075"/>
            <a:ext cx="950583" cy="91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7C0D3-3F68-40DD-A557-5E4C5CB3C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8" y="1280160"/>
            <a:ext cx="811636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1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22" y="0"/>
            <a:ext cx="1214676" cy="121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8132" y="5905480"/>
            <a:ext cx="778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E90F4D-E45A-4C5B-BEE9-470E7C5A62BE}"/>
              </a:ext>
            </a:extLst>
          </p:cNvPr>
          <p:cNvSpPr/>
          <p:nvPr/>
        </p:nvSpPr>
        <p:spPr>
          <a:xfrm>
            <a:off x="1902426" y="1607448"/>
            <a:ext cx="5048177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Choose Simply</a:t>
            </a:r>
          </a:p>
          <a:p>
            <a:pPr algn="ctr"/>
            <a:r>
              <a:rPr lang="en-US" sz="4400" dirty="0"/>
              <a:t>#</a:t>
            </a:r>
            <a:r>
              <a:rPr lang="en-US" sz="4400" dirty="0" err="1"/>
              <a:t>ChoosePowerfully</a:t>
            </a:r>
            <a:endParaRPr lang="en-US" sz="4400" dirty="0"/>
          </a:p>
          <a:p>
            <a:pPr algn="ctr"/>
            <a:r>
              <a:rPr lang="en-US" sz="4400" dirty="0"/>
              <a:t>Choose NOW!</a:t>
            </a:r>
          </a:p>
          <a:p>
            <a:pPr algn="ctr"/>
            <a:endParaRPr lang="en-US" sz="4400" dirty="0"/>
          </a:p>
          <a:p>
            <a:pPr algn="ctr"/>
            <a:r>
              <a:rPr lang="en-US" sz="4400" b="1" dirty="0"/>
              <a:t>#</a:t>
            </a:r>
            <a:r>
              <a:rPr lang="en-US" sz="4400" b="1" dirty="0" err="1"/>
              <a:t>DoItAnyWay</a:t>
            </a:r>
            <a:endParaRPr lang="en-US" sz="44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594FC9-5869-49B3-A498-99B0B95AB2BE}"/>
              </a:ext>
            </a:extLst>
          </p:cNvPr>
          <p:cNvSpPr/>
          <p:nvPr/>
        </p:nvSpPr>
        <p:spPr>
          <a:xfrm>
            <a:off x="880532" y="6057880"/>
            <a:ext cx="77836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@</a:t>
            </a:r>
            <a:r>
              <a:rPr lang="en-US" sz="2400" dirty="0" err="1"/>
              <a:t>douggrady</a:t>
            </a:r>
            <a:r>
              <a:rPr lang="en-US" sz="2400" dirty="0"/>
              <a:t>                                  www.DougGrady.com  </a:t>
            </a:r>
            <a:r>
              <a:rPr lang="en-US" sz="2400" b="1" dirty="0"/>
              <a:t>                                                                 </a:t>
            </a:r>
            <a:r>
              <a:rPr lang="en-US" b="1" dirty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9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mv="urn:schemas-microsoft-com:mac:vml" xmlns="">
      <mp:transition xmlns:mp="http://schemas.microsoft.com/office/mac/powerpoint/2008/main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70</Words>
  <Application>Microsoft Office PowerPoint</Application>
  <PresentationFormat>On-screen Show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Consolas</vt:lpstr>
      <vt:lpstr>Wingdings</vt:lpstr>
      <vt:lpstr>Wingdings 2</vt:lpstr>
      <vt:lpstr>Wingdings 3</vt:lpstr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Referrals4life,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Alexander</dc:creator>
  <cp:lastModifiedBy>Doug Grady</cp:lastModifiedBy>
  <cp:revision>190</cp:revision>
  <dcterms:created xsi:type="dcterms:W3CDTF">2017-05-05T16:45:13Z</dcterms:created>
  <dcterms:modified xsi:type="dcterms:W3CDTF">2022-08-31T20:21:44Z</dcterms:modified>
</cp:coreProperties>
</file>