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599" r:id="rId5"/>
    <p:sldId id="597" r:id="rId6"/>
    <p:sldId id="554" r:id="rId7"/>
    <p:sldId id="553" r:id="rId8"/>
    <p:sldId id="569" r:id="rId9"/>
    <p:sldId id="510" r:id="rId10"/>
    <p:sldId id="516" r:id="rId11"/>
    <p:sldId id="495" r:id="rId12"/>
    <p:sldId id="491" r:id="rId13"/>
    <p:sldId id="535" r:id="rId14"/>
    <p:sldId id="539" r:id="rId15"/>
    <p:sldId id="573" r:id="rId16"/>
    <p:sldId id="435" r:id="rId17"/>
    <p:sldId id="598" r:id="rId18"/>
    <p:sldId id="593" r:id="rId19"/>
    <p:sldId id="523" r:id="rId20"/>
    <p:sldId id="60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B7F0C9-C4E3-40EB-A354-F89704B12BD1}">
          <p14:sldIdLst>
            <p14:sldId id="599"/>
            <p14:sldId id="597"/>
            <p14:sldId id="554"/>
            <p14:sldId id="553"/>
            <p14:sldId id="569"/>
            <p14:sldId id="510"/>
          </p14:sldIdLst>
        </p14:section>
        <p14:section name="About Us" id="{0D849057-D8B3-4CE1-832F-6F5A7849F30F}">
          <p14:sldIdLst>
            <p14:sldId id="516"/>
          </p14:sldIdLst>
        </p14:section>
        <p14:section name="Meet our Team" id="{81C1AD74-C621-4219-8B8A-0ABEC771505D}">
          <p14:sldIdLst>
            <p14:sldId id="495"/>
          </p14:sldIdLst>
        </p14:section>
        <p14:section name="Our Services" id="{96862B5B-F925-40A4-8FFA-D779AC807F81}">
          <p14:sldIdLst>
            <p14:sldId id="491"/>
            <p14:sldId id="535"/>
            <p14:sldId id="539"/>
          </p14:sldIdLst>
        </p14:section>
        <p14:section name="Gallery" id="{5EC308F1-96AD-488D-8B8B-EC9E2D2D7064}">
          <p14:sldIdLst>
            <p14:sldId id="573"/>
            <p14:sldId id="435"/>
            <p14:sldId id="598"/>
          </p14:sldIdLst>
        </p14:section>
        <p14:section name="Misc" id="{C27DED5D-8260-485B-93B4-03515A9F4574}">
          <p14:sldIdLst>
            <p14:sldId id="593"/>
            <p14:sldId id="523"/>
            <p14:sldId id="600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4110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88C"/>
    <a:srgbClr val="000000"/>
    <a:srgbClr val="7030A8"/>
    <a:srgbClr val="FFFFFF"/>
    <a:srgbClr val="9900CC"/>
    <a:srgbClr val="9966FF"/>
    <a:srgbClr val="21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14" autoAdjust="0"/>
  </p:normalViewPr>
  <p:slideViewPr>
    <p:cSldViewPr snapToGrid="0" showGuides="1">
      <p:cViewPr varScale="1">
        <p:scale>
          <a:sx n="106" d="100"/>
          <a:sy n="106" d="100"/>
        </p:scale>
        <p:origin x="192" y="1384"/>
      </p:cViewPr>
      <p:guideLst>
        <p:guide pos="3840"/>
        <p:guide pos="7469"/>
        <p:guide orient="horz" pos="4110"/>
        <p:guide pos="211"/>
        <p:guide orient="horz" pos="1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2022-10-27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2022-10-27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3875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92914" y="0"/>
            <a:ext cx="7199086" cy="49641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12713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00" y="1797050"/>
            <a:ext cx="4241800" cy="3263900"/>
          </a:xfrm>
        </p:spPr>
        <p:txBody>
          <a:bodyPr/>
          <a:lstStyle/>
          <a:p>
            <a:endParaRPr lang="fr-CA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65800" y="165100"/>
            <a:ext cx="4241800" cy="3263900"/>
          </a:xfrm>
        </p:spPr>
        <p:txBody>
          <a:bodyPr/>
          <a:lstStyle/>
          <a:p>
            <a:endParaRPr lang="fr-CA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65800" y="3429000"/>
            <a:ext cx="4241800" cy="32639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113681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99086" cy="4964113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15959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4836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4836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039078" y="330199"/>
            <a:ext cx="3375377" cy="6197601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64545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5639365"/>
          </a:xfrm>
          <a:custGeom>
            <a:avLst/>
            <a:gdLst>
              <a:gd name="connsiteX0" fmla="*/ 0 w 12192000"/>
              <a:gd name="connsiteY0" fmla="*/ 0 h 5639365"/>
              <a:gd name="connsiteX1" fmla="*/ 12192000 w 12192000"/>
              <a:gd name="connsiteY1" fmla="*/ 0 h 5639365"/>
              <a:gd name="connsiteX2" fmla="*/ 12192000 w 12192000"/>
              <a:gd name="connsiteY2" fmla="*/ 1794411 h 5639365"/>
              <a:gd name="connsiteX3" fmla="*/ 0 w 12192000"/>
              <a:gd name="connsiteY3" fmla="*/ 5639365 h 563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639365">
                <a:moveTo>
                  <a:pt x="0" y="0"/>
                </a:moveTo>
                <a:lnTo>
                  <a:pt x="12192000" y="0"/>
                </a:lnTo>
                <a:lnTo>
                  <a:pt x="12192000" y="1794411"/>
                </a:lnTo>
                <a:lnTo>
                  <a:pt x="0" y="5639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586322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079268" y="1601194"/>
            <a:ext cx="2100262" cy="3708000"/>
          </a:xfrm>
        </p:spPr>
      </p:sp>
    </p:spTree>
    <p:extLst>
      <p:ext uri="{BB962C8B-B14F-4D97-AF65-F5344CB8AC3E}">
        <p14:creationId xmlns:p14="http://schemas.microsoft.com/office/powerpoint/2010/main" val="418081622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168793" y="2380456"/>
            <a:ext cx="3706813" cy="2097088"/>
          </a:xfrm>
          <a:custGeom>
            <a:avLst/>
            <a:gdLst>
              <a:gd name="connsiteX0" fmla="*/ 0 w 3706813"/>
              <a:gd name="connsiteY0" fmla="*/ 0 h 2097088"/>
              <a:gd name="connsiteX1" fmla="*/ 3706813 w 3706813"/>
              <a:gd name="connsiteY1" fmla="*/ 0 h 2097088"/>
              <a:gd name="connsiteX2" fmla="*/ 3706813 w 3706813"/>
              <a:gd name="connsiteY2" fmla="*/ 2097088 h 2097088"/>
              <a:gd name="connsiteX3" fmla="*/ 0 w 3706813"/>
              <a:gd name="connsiteY3" fmla="*/ 2097088 h 20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6813" h="2097088">
                <a:moveTo>
                  <a:pt x="0" y="0"/>
                </a:moveTo>
                <a:lnTo>
                  <a:pt x="3706813" y="0"/>
                </a:lnTo>
                <a:lnTo>
                  <a:pt x="3706813" y="2097088"/>
                </a:lnTo>
                <a:lnTo>
                  <a:pt x="0" y="209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479262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1591" y="130176"/>
            <a:ext cx="6448424" cy="6597647"/>
          </a:xfrm>
        </p:spPr>
        <p:txBody>
          <a:bodyPr/>
          <a:lstStyle/>
          <a:p>
            <a:endParaRPr lang="fr-CA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718300" y="130176"/>
            <a:ext cx="5351289" cy="3207384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718300" y="3495675"/>
            <a:ext cx="5351289" cy="3232148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711309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203699" y="130176"/>
            <a:ext cx="3443115" cy="6597647"/>
          </a:xfrm>
        </p:spPr>
        <p:txBody>
          <a:bodyPr/>
          <a:lstStyle/>
          <a:p>
            <a:endParaRPr lang="fr-CA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759700" y="130176"/>
            <a:ext cx="4309889" cy="6597647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246698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340600" y="2286000"/>
            <a:ext cx="2286000" cy="22860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9728200" y="2286000"/>
            <a:ext cx="2286000" cy="22860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953000" y="2286000"/>
            <a:ext cx="2286000" cy="22860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77800" y="2286000"/>
            <a:ext cx="2286000" cy="22860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565400" y="2286000"/>
            <a:ext cx="2286000" cy="22860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23733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510527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353300" y="20193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965700" y="20193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965700" y="38989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2578100" y="38989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2161550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9055100" y="24892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279900" y="24892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1892300" y="43688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6667500" y="6096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667500" y="4368800"/>
            <a:ext cx="2286000" cy="1765300"/>
          </a:xfrm>
          <a:custGeom>
            <a:avLst/>
            <a:gdLst>
              <a:gd name="connsiteX0" fmla="*/ 0 w 2286000"/>
              <a:gd name="connsiteY0" fmla="*/ 0 h 2286000"/>
              <a:gd name="connsiteX1" fmla="*/ 2286000 w 2286000"/>
              <a:gd name="connsiteY1" fmla="*/ 0 h 2286000"/>
              <a:gd name="connsiteX2" fmla="*/ 2286000 w 2286000"/>
              <a:gd name="connsiteY2" fmla="*/ 2286000 h 2286000"/>
              <a:gd name="connsiteX3" fmla="*/ 0 w 2286000"/>
              <a:gd name="connsiteY3" fmla="*/ 2286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2286000">
                <a:moveTo>
                  <a:pt x="0" y="0"/>
                </a:moveTo>
                <a:lnTo>
                  <a:pt x="2286000" y="0"/>
                </a:lnTo>
                <a:lnTo>
                  <a:pt x="2286000" y="2286000"/>
                </a:lnTo>
                <a:lnTo>
                  <a:pt x="0" y="228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824542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299200" y="889000"/>
            <a:ext cx="5080000" cy="5080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777608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31453" y="2733725"/>
            <a:ext cx="9729094" cy="1390551"/>
          </a:xfrm>
          <a:custGeom>
            <a:avLst/>
            <a:gdLst/>
            <a:ahLst/>
            <a:cxnLst/>
            <a:rect l="l" t="t" r="r" b="b"/>
            <a:pathLst>
              <a:path w="6063919" h="866698">
                <a:moveTo>
                  <a:pt x="1838477" y="204673"/>
                </a:moveTo>
                <a:lnTo>
                  <a:pt x="1838477" y="399897"/>
                </a:lnTo>
                <a:lnTo>
                  <a:pt x="1999498" y="399897"/>
                </a:lnTo>
                <a:cubicBezTo>
                  <a:pt x="2036119" y="399490"/>
                  <a:pt x="2065649" y="390543"/>
                  <a:pt x="2088090" y="373054"/>
                </a:cubicBezTo>
                <a:cubicBezTo>
                  <a:pt x="2110530" y="355565"/>
                  <a:pt x="2122068" y="331976"/>
                  <a:pt x="2122703" y="302285"/>
                </a:cubicBezTo>
                <a:cubicBezTo>
                  <a:pt x="2122068" y="272595"/>
                  <a:pt x="2110530" y="249005"/>
                  <a:pt x="2088090" y="231516"/>
                </a:cubicBezTo>
                <a:cubicBezTo>
                  <a:pt x="2065649" y="214027"/>
                  <a:pt x="2036119" y="205079"/>
                  <a:pt x="1999498" y="204673"/>
                </a:cubicBezTo>
                <a:close/>
                <a:moveTo>
                  <a:pt x="4611471" y="14630"/>
                </a:moveTo>
                <a:lnTo>
                  <a:pt x="5270906" y="14630"/>
                </a:lnTo>
                <a:lnTo>
                  <a:pt x="5270906" y="201015"/>
                </a:lnTo>
                <a:lnTo>
                  <a:pt x="4819802" y="201015"/>
                </a:lnTo>
                <a:lnTo>
                  <a:pt x="4819802" y="331622"/>
                </a:lnTo>
                <a:lnTo>
                  <a:pt x="5229453" y="331622"/>
                </a:lnTo>
                <a:lnTo>
                  <a:pt x="5229453" y="518007"/>
                </a:lnTo>
                <a:lnTo>
                  <a:pt x="4819802" y="518007"/>
                </a:lnTo>
                <a:lnTo>
                  <a:pt x="4819802" y="665683"/>
                </a:lnTo>
                <a:lnTo>
                  <a:pt x="5270906" y="665683"/>
                </a:lnTo>
                <a:lnTo>
                  <a:pt x="5270906" y="852068"/>
                </a:lnTo>
                <a:lnTo>
                  <a:pt x="4611471" y="852068"/>
                </a:lnTo>
                <a:close/>
                <a:moveTo>
                  <a:pt x="3386404" y="14630"/>
                </a:moveTo>
                <a:lnTo>
                  <a:pt x="3594735" y="14630"/>
                </a:lnTo>
                <a:lnTo>
                  <a:pt x="3594735" y="852068"/>
                </a:lnTo>
                <a:lnTo>
                  <a:pt x="3386404" y="852068"/>
                </a:lnTo>
                <a:close/>
                <a:moveTo>
                  <a:pt x="2398852" y="14630"/>
                </a:moveTo>
                <a:lnTo>
                  <a:pt x="2632899" y="14630"/>
                </a:lnTo>
                <a:lnTo>
                  <a:pt x="2847442" y="557076"/>
                </a:lnTo>
                <a:lnTo>
                  <a:pt x="3061985" y="14630"/>
                </a:lnTo>
                <a:lnTo>
                  <a:pt x="3296031" y="14630"/>
                </a:lnTo>
                <a:lnTo>
                  <a:pt x="2964466" y="852068"/>
                </a:lnTo>
                <a:lnTo>
                  <a:pt x="2730419" y="852068"/>
                </a:lnTo>
                <a:close/>
                <a:moveTo>
                  <a:pt x="1630146" y="14630"/>
                </a:moveTo>
                <a:lnTo>
                  <a:pt x="2019015" y="14630"/>
                </a:lnTo>
                <a:cubicBezTo>
                  <a:pt x="2112813" y="16023"/>
                  <a:pt x="2188844" y="42779"/>
                  <a:pt x="2247109" y="94900"/>
                </a:cubicBezTo>
                <a:cubicBezTo>
                  <a:pt x="2305374" y="147020"/>
                  <a:pt x="2335381" y="216149"/>
                  <a:pt x="2337130" y="302285"/>
                </a:cubicBezTo>
                <a:cubicBezTo>
                  <a:pt x="2336495" y="363829"/>
                  <a:pt x="2320403" y="417273"/>
                  <a:pt x="2288853" y="462617"/>
                </a:cubicBezTo>
                <a:cubicBezTo>
                  <a:pt x="2257303" y="507961"/>
                  <a:pt x="2214103" y="541874"/>
                  <a:pt x="2159253" y="564357"/>
                </a:cubicBezTo>
                <a:lnTo>
                  <a:pt x="2361514" y="852068"/>
                </a:lnTo>
                <a:lnTo>
                  <a:pt x="2125140" y="852068"/>
                </a:lnTo>
                <a:lnTo>
                  <a:pt x="1940945" y="589940"/>
                </a:lnTo>
                <a:lnTo>
                  <a:pt x="1838477" y="589940"/>
                </a:lnTo>
                <a:lnTo>
                  <a:pt x="1838477" y="852068"/>
                </a:lnTo>
                <a:lnTo>
                  <a:pt x="1630146" y="852068"/>
                </a:lnTo>
                <a:close/>
                <a:moveTo>
                  <a:pt x="839571" y="14630"/>
                </a:moveTo>
                <a:lnTo>
                  <a:pt x="1499006" y="14630"/>
                </a:lnTo>
                <a:lnTo>
                  <a:pt x="1499006" y="201015"/>
                </a:lnTo>
                <a:lnTo>
                  <a:pt x="1047902" y="201015"/>
                </a:lnTo>
                <a:lnTo>
                  <a:pt x="1047902" y="331622"/>
                </a:lnTo>
                <a:lnTo>
                  <a:pt x="1457554" y="331622"/>
                </a:lnTo>
                <a:lnTo>
                  <a:pt x="1457554" y="518007"/>
                </a:lnTo>
                <a:lnTo>
                  <a:pt x="1047902" y="518007"/>
                </a:lnTo>
                <a:lnTo>
                  <a:pt x="1047902" y="665683"/>
                </a:lnTo>
                <a:lnTo>
                  <a:pt x="1499006" y="665683"/>
                </a:lnTo>
                <a:lnTo>
                  <a:pt x="1499006" y="852068"/>
                </a:lnTo>
                <a:lnTo>
                  <a:pt x="839571" y="852068"/>
                </a:lnTo>
                <a:close/>
                <a:moveTo>
                  <a:pt x="5701881" y="0"/>
                </a:moveTo>
                <a:cubicBezTo>
                  <a:pt x="5771819" y="126"/>
                  <a:pt x="5834720" y="9922"/>
                  <a:pt x="5890583" y="29387"/>
                </a:cubicBezTo>
                <a:cubicBezTo>
                  <a:pt x="5946445" y="48851"/>
                  <a:pt x="5996509" y="77224"/>
                  <a:pt x="6040770" y="114504"/>
                </a:cubicBezTo>
                <a:lnTo>
                  <a:pt x="5934778" y="263222"/>
                </a:lnTo>
                <a:cubicBezTo>
                  <a:pt x="5896119" y="233902"/>
                  <a:pt x="5856452" y="211746"/>
                  <a:pt x="5815775" y="196755"/>
                </a:cubicBezTo>
                <a:cubicBezTo>
                  <a:pt x="5775098" y="181765"/>
                  <a:pt x="5735100" y="174244"/>
                  <a:pt x="5695782" y="174193"/>
                </a:cubicBezTo>
                <a:cubicBezTo>
                  <a:pt x="5662056" y="174650"/>
                  <a:pt x="5636184" y="181663"/>
                  <a:pt x="5618166" y="195231"/>
                </a:cubicBezTo>
                <a:cubicBezTo>
                  <a:pt x="5600146" y="208799"/>
                  <a:pt x="5591047" y="226178"/>
                  <a:pt x="5590869" y="247368"/>
                </a:cubicBezTo>
                <a:cubicBezTo>
                  <a:pt x="5589954" y="272064"/>
                  <a:pt x="5601849" y="290967"/>
                  <a:pt x="5626552" y="304077"/>
                </a:cubicBezTo>
                <a:cubicBezTo>
                  <a:pt x="5651255" y="317188"/>
                  <a:pt x="5694257" y="329993"/>
                  <a:pt x="5755557" y="342493"/>
                </a:cubicBezTo>
                <a:cubicBezTo>
                  <a:pt x="5850546" y="360736"/>
                  <a:pt x="5925408" y="387973"/>
                  <a:pt x="5980144" y="424203"/>
                </a:cubicBezTo>
                <a:cubicBezTo>
                  <a:pt x="6034880" y="460434"/>
                  <a:pt x="6062805" y="516940"/>
                  <a:pt x="6063919" y="593721"/>
                </a:cubicBezTo>
                <a:cubicBezTo>
                  <a:pt x="6062907" y="678690"/>
                  <a:pt x="6032951" y="745214"/>
                  <a:pt x="5974048" y="793291"/>
                </a:cubicBezTo>
                <a:cubicBezTo>
                  <a:pt x="5915146" y="841369"/>
                  <a:pt x="5833370" y="865838"/>
                  <a:pt x="5728719" y="866698"/>
                </a:cubicBezTo>
                <a:cubicBezTo>
                  <a:pt x="5653884" y="866572"/>
                  <a:pt x="5583726" y="854644"/>
                  <a:pt x="5518246" y="830915"/>
                </a:cubicBezTo>
                <a:cubicBezTo>
                  <a:pt x="5452766" y="807187"/>
                  <a:pt x="5394525" y="772419"/>
                  <a:pt x="5343525" y="726612"/>
                </a:cubicBezTo>
                <a:lnTo>
                  <a:pt x="5460509" y="586404"/>
                </a:lnTo>
                <a:cubicBezTo>
                  <a:pt x="5501297" y="620170"/>
                  <a:pt x="5544612" y="646238"/>
                  <a:pt x="5590457" y="664608"/>
                </a:cubicBezTo>
                <a:cubicBezTo>
                  <a:pt x="5636301" y="682977"/>
                  <a:pt x="5684828" y="692276"/>
                  <a:pt x="5736039" y="692505"/>
                </a:cubicBezTo>
                <a:cubicBezTo>
                  <a:pt x="5775127" y="692124"/>
                  <a:pt x="5804608" y="684959"/>
                  <a:pt x="5824481" y="671010"/>
                </a:cubicBezTo>
                <a:cubicBezTo>
                  <a:pt x="5844356" y="657062"/>
                  <a:pt x="5854319" y="638616"/>
                  <a:pt x="5854369" y="615673"/>
                </a:cubicBezTo>
                <a:cubicBezTo>
                  <a:pt x="5855284" y="591867"/>
                  <a:pt x="5843695" y="574234"/>
                  <a:pt x="5819602" y="562775"/>
                </a:cubicBezTo>
                <a:cubicBezTo>
                  <a:pt x="5795509" y="551316"/>
                  <a:pt x="5753422" y="538867"/>
                  <a:pt x="5693342" y="525426"/>
                </a:cubicBezTo>
                <a:cubicBezTo>
                  <a:pt x="5633066" y="512696"/>
                  <a:pt x="5579549" y="496962"/>
                  <a:pt x="5532791" y="478225"/>
                </a:cubicBezTo>
                <a:cubicBezTo>
                  <a:pt x="5486032" y="459488"/>
                  <a:pt x="5449230" y="433636"/>
                  <a:pt x="5422386" y="400670"/>
                </a:cubicBezTo>
                <a:cubicBezTo>
                  <a:pt x="5395542" y="367705"/>
                  <a:pt x="5381853" y="323515"/>
                  <a:pt x="5381319" y="268100"/>
                </a:cubicBezTo>
                <a:cubicBezTo>
                  <a:pt x="5382712" y="186533"/>
                  <a:pt x="5412212" y="121737"/>
                  <a:pt x="5469818" y="73710"/>
                </a:cubicBezTo>
                <a:cubicBezTo>
                  <a:pt x="5527423" y="25684"/>
                  <a:pt x="5604778" y="1114"/>
                  <a:pt x="5701881" y="0"/>
                </a:cubicBezTo>
                <a:close/>
                <a:moveTo>
                  <a:pt x="4172255" y="0"/>
                </a:moveTo>
                <a:cubicBezTo>
                  <a:pt x="4238015" y="507"/>
                  <a:pt x="4299432" y="13502"/>
                  <a:pt x="4356506" y="38983"/>
                </a:cubicBezTo>
                <a:cubicBezTo>
                  <a:pt x="4413580" y="64464"/>
                  <a:pt x="4463110" y="99386"/>
                  <a:pt x="4505096" y="143749"/>
                </a:cubicBezTo>
                <a:lnTo>
                  <a:pt x="4352696" y="279075"/>
                </a:lnTo>
                <a:cubicBezTo>
                  <a:pt x="4330395" y="251304"/>
                  <a:pt x="4303674" y="229402"/>
                  <a:pt x="4272534" y="213369"/>
                </a:cubicBezTo>
                <a:cubicBezTo>
                  <a:pt x="4241393" y="197335"/>
                  <a:pt x="4207967" y="189153"/>
                  <a:pt x="4172255" y="188823"/>
                </a:cubicBezTo>
                <a:cubicBezTo>
                  <a:pt x="4106392" y="190754"/>
                  <a:pt x="4050969" y="214943"/>
                  <a:pt x="4005986" y="261389"/>
                </a:cubicBezTo>
                <a:cubicBezTo>
                  <a:pt x="3961003" y="307836"/>
                  <a:pt x="3937584" y="364953"/>
                  <a:pt x="3935730" y="432741"/>
                </a:cubicBezTo>
                <a:cubicBezTo>
                  <a:pt x="3937584" y="501113"/>
                  <a:pt x="3961003" y="558585"/>
                  <a:pt x="4005986" y="605158"/>
                </a:cubicBezTo>
                <a:cubicBezTo>
                  <a:pt x="4050969" y="651730"/>
                  <a:pt x="4106392" y="675969"/>
                  <a:pt x="4172255" y="677875"/>
                </a:cubicBezTo>
                <a:cubicBezTo>
                  <a:pt x="4208475" y="677544"/>
                  <a:pt x="4242105" y="669363"/>
                  <a:pt x="4273143" y="653331"/>
                </a:cubicBezTo>
                <a:cubicBezTo>
                  <a:pt x="4304182" y="637299"/>
                  <a:pt x="4331106" y="615397"/>
                  <a:pt x="4353915" y="587626"/>
                </a:cubicBezTo>
                <a:lnTo>
                  <a:pt x="4505096" y="721731"/>
                </a:lnTo>
                <a:cubicBezTo>
                  <a:pt x="4463110" y="766678"/>
                  <a:pt x="4413580" y="801955"/>
                  <a:pt x="4356506" y="827563"/>
                </a:cubicBezTo>
                <a:cubicBezTo>
                  <a:pt x="4299432" y="853171"/>
                  <a:pt x="4238015" y="866216"/>
                  <a:pt x="4172255" y="866698"/>
                </a:cubicBezTo>
                <a:cubicBezTo>
                  <a:pt x="4089939" y="865700"/>
                  <a:pt x="4014950" y="845633"/>
                  <a:pt x="3947286" y="806497"/>
                </a:cubicBezTo>
                <a:cubicBezTo>
                  <a:pt x="3879622" y="767361"/>
                  <a:pt x="3825504" y="715149"/>
                  <a:pt x="3784934" y="649860"/>
                </a:cubicBezTo>
                <a:cubicBezTo>
                  <a:pt x="3744363" y="584572"/>
                  <a:pt x="3723559" y="512199"/>
                  <a:pt x="3722522" y="432741"/>
                </a:cubicBezTo>
                <a:cubicBezTo>
                  <a:pt x="3723559" y="353298"/>
                  <a:pt x="3744363" y="281030"/>
                  <a:pt x="3784934" y="215936"/>
                </a:cubicBezTo>
                <a:cubicBezTo>
                  <a:pt x="3825504" y="150843"/>
                  <a:pt x="3879622" y="98826"/>
                  <a:pt x="3947286" y="59886"/>
                </a:cubicBezTo>
                <a:cubicBezTo>
                  <a:pt x="4014950" y="20945"/>
                  <a:pt x="4089939" y="983"/>
                  <a:pt x="4172255" y="0"/>
                </a:cubicBezTo>
                <a:close/>
                <a:moveTo>
                  <a:pt x="358356" y="0"/>
                </a:moveTo>
                <a:cubicBezTo>
                  <a:pt x="428295" y="126"/>
                  <a:pt x="491195" y="9922"/>
                  <a:pt x="547058" y="29387"/>
                </a:cubicBezTo>
                <a:cubicBezTo>
                  <a:pt x="602921" y="48851"/>
                  <a:pt x="652983" y="77224"/>
                  <a:pt x="697245" y="114504"/>
                </a:cubicBezTo>
                <a:lnTo>
                  <a:pt x="591253" y="263222"/>
                </a:lnTo>
                <a:cubicBezTo>
                  <a:pt x="552595" y="233902"/>
                  <a:pt x="512927" y="211746"/>
                  <a:pt x="472250" y="196755"/>
                </a:cubicBezTo>
                <a:cubicBezTo>
                  <a:pt x="431573" y="181765"/>
                  <a:pt x="391575" y="174244"/>
                  <a:pt x="352257" y="174193"/>
                </a:cubicBezTo>
                <a:cubicBezTo>
                  <a:pt x="318532" y="174650"/>
                  <a:pt x="292659" y="181663"/>
                  <a:pt x="274640" y="195231"/>
                </a:cubicBezTo>
                <a:cubicBezTo>
                  <a:pt x="256621" y="208799"/>
                  <a:pt x="247523" y="226178"/>
                  <a:pt x="247345" y="247368"/>
                </a:cubicBezTo>
                <a:cubicBezTo>
                  <a:pt x="246430" y="272064"/>
                  <a:pt x="258324" y="290967"/>
                  <a:pt x="283027" y="304077"/>
                </a:cubicBezTo>
                <a:cubicBezTo>
                  <a:pt x="307730" y="317188"/>
                  <a:pt x="350732" y="329993"/>
                  <a:pt x="412032" y="342493"/>
                </a:cubicBezTo>
                <a:cubicBezTo>
                  <a:pt x="507021" y="360736"/>
                  <a:pt x="581883" y="387973"/>
                  <a:pt x="636619" y="424203"/>
                </a:cubicBezTo>
                <a:cubicBezTo>
                  <a:pt x="691355" y="460434"/>
                  <a:pt x="719280" y="516940"/>
                  <a:pt x="720394" y="593721"/>
                </a:cubicBezTo>
                <a:cubicBezTo>
                  <a:pt x="719383" y="678690"/>
                  <a:pt x="689425" y="745214"/>
                  <a:pt x="630523" y="793291"/>
                </a:cubicBezTo>
                <a:cubicBezTo>
                  <a:pt x="571621" y="841369"/>
                  <a:pt x="489845" y="865838"/>
                  <a:pt x="385194" y="866698"/>
                </a:cubicBezTo>
                <a:cubicBezTo>
                  <a:pt x="310359" y="866572"/>
                  <a:pt x="240202" y="854644"/>
                  <a:pt x="174722" y="830915"/>
                </a:cubicBezTo>
                <a:cubicBezTo>
                  <a:pt x="109241" y="807187"/>
                  <a:pt x="51000" y="772419"/>
                  <a:pt x="0" y="726612"/>
                </a:cubicBezTo>
                <a:lnTo>
                  <a:pt x="116985" y="586404"/>
                </a:lnTo>
                <a:cubicBezTo>
                  <a:pt x="157772" y="620170"/>
                  <a:pt x="201088" y="646238"/>
                  <a:pt x="246932" y="664608"/>
                </a:cubicBezTo>
                <a:cubicBezTo>
                  <a:pt x="292776" y="682977"/>
                  <a:pt x="341304" y="692276"/>
                  <a:pt x="392514" y="692505"/>
                </a:cubicBezTo>
                <a:cubicBezTo>
                  <a:pt x="431602" y="692124"/>
                  <a:pt x="461083" y="684959"/>
                  <a:pt x="480957" y="671010"/>
                </a:cubicBezTo>
                <a:cubicBezTo>
                  <a:pt x="500831" y="657062"/>
                  <a:pt x="510794" y="638616"/>
                  <a:pt x="510844" y="615673"/>
                </a:cubicBezTo>
                <a:cubicBezTo>
                  <a:pt x="511759" y="591867"/>
                  <a:pt x="500170" y="574234"/>
                  <a:pt x="476077" y="562775"/>
                </a:cubicBezTo>
                <a:cubicBezTo>
                  <a:pt x="451984" y="551316"/>
                  <a:pt x="409897" y="538867"/>
                  <a:pt x="349817" y="525426"/>
                </a:cubicBezTo>
                <a:cubicBezTo>
                  <a:pt x="289542" y="512696"/>
                  <a:pt x="236025" y="496962"/>
                  <a:pt x="189266" y="478225"/>
                </a:cubicBezTo>
                <a:cubicBezTo>
                  <a:pt x="142507" y="459488"/>
                  <a:pt x="105706" y="433636"/>
                  <a:pt x="78861" y="400670"/>
                </a:cubicBezTo>
                <a:cubicBezTo>
                  <a:pt x="52017" y="367705"/>
                  <a:pt x="38328" y="323515"/>
                  <a:pt x="37795" y="268100"/>
                </a:cubicBezTo>
                <a:cubicBezTo>
                  <a:pt x="39188" y="186533"/>
                  <a:pt x="68687" y="121737"/>
                  <a:pt x="126293" y="73710"/>
                </a:cubicBezTo>
                <a:cubicBezTo>
                  <a:pt x="183898" y="25684"/>
                  <a:pt x="261253" y="1114"/>
                  <a:pt x="3583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214360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31453" y="2680465"/>
            <a:ext cx="9729094" cy="1482605"/>
          </a:xfrm>
          <a:custGeom>
            <a:avLst/>
            <a:gdLst/>
            <a:ahLst/>
            <a:cxnLst/>
            <a:rect l="l" t="t" r="r" b="b"/>
            <a:pathLst>
              <a:path w="3199172" h="487518">
                <a:moveTo>
                  <a:pt x="735898" y="174193"/>
                </a:moveTo>
                <a:lnTo>
                  <a:pt x="678986" y="318897"/>
                </a:lnTo>
                <a:lnTo>
                  <a:pt x="792810" y="318897"/>
                </a:lnTo>
                <a:close/>
                <a:moveTo>
                  <a:pt x="2401967" y="115128"/>
                </a:moveTo>
                <a:lnTo>
                  <a:pt x="2401967" y="224942"/>
                </a:lnTo>
                <a:lnTo>
                  <a:pt x="2492541" y="224942"/>
                </a:lnTo>
                <a:cubicBezTo>
                  <a:pt x="2513140" y="224713"/>
                  <a:pt x="2529752" y="219680"/>
                  <a:pt x="2542374" y="209843"/>
                </a:cubicBezTo>
                <a:cubicBezTo>
                  <a:pt x="2554997" y="200005"/>
                  <a:pt x="2561487" y="186736"/>
                  <a:pt x="2561844" y="170035"/>
                </a:cubicBezTo>
                <a:cubicBezTo>
                  <a:pt x="2561487" y="153335"/>
                  <a:pt x="2554997" y="140065"/>
                  <a:pt x="2542374" y="130228"/>
                </a:cubicBezTo>
                <a:cubicBezTo>
                  <a:pt x="2529752" y="120390"/>
                  <a:pt x="2513140" y="115357"/>
                  <a:pt x="2492541" y="115128"/>
                </a:cubicBezTo>
                <a:close/>
                <a:moveTo>
                  <a:pt x="2716454" y="8229"/>
                </a:moveTo>
                <a:lnTo>
                  <a:pt x="2851557" y="8229"/>
                </a:lnTo>
                <a:lnTo>
                  <a:pt x="2957813" y="207075"/>
                </a:lnTo>
                <a:lnTo>
                  <a:pt x="3068870" y="8229"/>
                </a:lnTo>
                <a:lnTo>
                  <a:pt x="3199172" y="8229"/>
                </a:lnTo>
                <a:lnTo>
                  <a:pt x="3016749" y="316783"/>
                </a:lnTo>
                <a:lnTo>
                  <a:pt x="3016749" y="479288"/>
                </a:lnTo>
                <a:lnTo>
                  <a:pt x="2898877" y="479288"/>
                </a:lnTo>
                <a:lnTo>
                  <a:pt x="2898877" y="316783"/>
                </a:lnTo>
                <a:close/>
                <a:moveTo>
                  <a:pt x="2284781" y="8229"/>
                </a:moveTo>
                <a:lnTo>
                  <a:pt x="2503520" y="8229"/>
                </a:lnTo>
                <a:cubicBezTo>
                  <a:pt x="2556281" y="9013"/>
                  <a:pt x="2599049" y="24063"/>
                  <a:pt x="2631823" y="53381"/>
                </a:cubicBezTo>
                <a:cubicBezTo>
                  <a:pt x="2664597" y="82699"/>
                  <a:pt x="2681476" y="121584"/>
                  <a:pt x="2682459" y="170035"/>
                </a:cubicBezTo>
                <a:cubicBezTo>
                  <a:pt x="2682103" y="204654"/>
                  <a:pt x="2673051" y="234716"/>
                  <a:pt x="2655304" y="260222"/>
                </a:cubicBezTo>
                <a:cubicBezTo>
                  <a:pt x="2637557" y="285728"/>
                  <a:pt x="2613257" y="304804"/>
                  <a:pt x="2582404" y="317451"/>
                </a:cubicBezTo>
                <a:lnTo>
                  <a:pt x="2696175" y="479288"/>
                </a:lnTo>
                <a:lnTo>
                  <a:pt x="2563215" y="479288"/>
                </a:lnTo>
                <a:lnTo>
                  <a:pt x="2459605" y="331841"/>
                </a:lnTo>
                <a:lnTo>
                  <a:pt x="2401967" y="331841"/>
                </a:lnTo>
                <a:lnTo>
                  <a:pt x="2401967" y="479288"/>
                </a:lnTo>
                <a:lnTo>
                  <a:pt x="2284781" y="479288"/>
                </a:lnTo>
                <a:close/>
                <a:moveTo>
                  <a:pt x="1837106" y="8229"/>
                </a:moveTo>
                <a:lnTo>
                  <a:pt x="2208038" y="8229"/>
                </a:lnTo>
                <a:lnTo>
                  <a:pt x="2208038" y="113071"/>
                </a:lnTo>
                <a:lnTo>
                  <a:pt x="1954292" y="113071"/>
                </a:lnTo>
                <a:lnTo>
                  <a:pt x="1954292" y="186537"/>
                </a:lnTo>
                <a:lnTo>
                  <a:pt x="2184721" y="186537"/>
                </a:lnTo>
                <a:lnTo>
                  <a:pt x="2184721" y="291379"/>
                </a:lnTo>
                <a:lnTo>
                  <a:pt x="1954292" y="291379"/>
                </a:lnTo>
                <a:lnTo>
                  <a:pt x="1954292" y="374447"/>
                </a:lnTo>
                <a:lnTo>
                  <a:pt x="2208038" y="374447"/>
                </a:lnTo>
                <a:lnTo>
                  <a:pt x="2208038" y="479288"/>
                </a:lnTo>
                <a:lnTo>
                  <a:pt x="1837106" y="479288"/>
                </a:lnTo>
                <a:close/>
                <a:moveTo>
                  <a:pt x="1435685" y="8229"/>
                </a:moveTo>
                <a:lnTo>
                  <a:pt x="1552185" y="8229"/>
                </a:lnTo>
                <a:lnTo>
                  <a:pt x="1552185" y="374447"/>
                </a:lnTo>
                <a:lnTo>
                  <a:pt x="1779185" y="374447"/>
                </a:lnTo>
                <a:lnTo>
                  <a:pt x="1779185" y="479288"/>
                </a:lnTo>
                <a:lnTo>
                  <a:pt x="1435685" y="479288"/>
                </a:lnTo>
                <a:close/>
                <a:moveTo>
                  <a:pt x="1035635" y="8229"/>
                </a:moveTo>
                <a:lnTo>
                  <a:pt x="1152135" y="8229"/>
                </a:lnTo>
                <a:lnTo>
                  <a:pt x="1152135" y="374447"/>
                </a:lnTo>
                <a:lnTo>
                  <a:pt x="1379135" y="374447"/>
                </a:lnTo>
                <a:lnTo>
                  <a:pt x="1379135" y="479288"/>
                </a:lnTo>
                <a:lnTo>
                  <a:pt x="1035635" y="479288"/>
                </a:lnTo>
                <a:close/>
                <a:moveTo>
                  <a:pt x="670072" y="8229"/>
                </a:moveTo>
                <a:lnTo>
                  <a:pt x="801724" y="8229"/>
                </a:lnTo>
                <a:lnTo>
                  <a:pt x="988229" y="479288"/>
                </a:lnTo>
                <a:lnTo>
                  <a:pt x="856578" y="479288"/>
                </a:lnTo>
                <a:lnTo>
                  <a:pt x="829151" y="410708"/>
                </a:lnTo>
                <a:lnTo>
                  <a:pt x="642645" y="410708"/>
                </a:lnTo>
                <a:lnTo>
                  <a:pt x="615217" y="479288"/>
                </a:lnTo>
                <a:lnTo>
                  <a:pt x="483566" y="479288"/>
                </a:lnTo>
                <a:close/>
                <a:moveTo>
                  <a:pt x="255772" y="0"/>
                </a:moveTo>
                <a:cubicBezTo>
                  <a:pt x="292618" y="200"/>
                  <a:pt x="327822" y="7338"/>
                  <a:pt x="361383" y="21414"/>
                </a:cubicBezTo>
                <a:cubicBezTo>
                  <a:pt x="394944" y="35490"/>
                  <a:pt x="423959" y="55305"/>
                  <a:pt x="448428" y="80859"/>
                </a:cubicBezTo>
                <a:lnTo>
                  <a:pt x="362768" y="157004"/>
                </a:lnTo>
                <a:cubicBezTo>
                  <a:pt x="349746" y="141075"/>
                  <a:pt x="333804" y="128663"/>
                  <a:pt x="314941" y="119769"/>
                </a:cubicBezTo>
                <a:cubicBezTo>
                  <a:pt x="296078" y="110874"/>
                  <a:pt x="276355" y="106356"/>
                  <a:pt x="255772" y="106213"/>
                </a:cubicBezTo>
                <a:cubicBezTo>
                  <a:pt x="217995" y="107301"/>
                  <a:pt x="186179" y="120911"/>
                  <a:pt x="160322" y="147044"/>
                </a:cubicBezTo>
                <a:cubicBezTo>
                  <a:pt x="134466" y="173177"/>
                  <a:pt x="121002" y="205304"/>
                  <a:pt x="119930" y="243426"/>
                </a:cubicBezTo>
                <a:cubicBezTo>
                  <a:pt x="121002" y="281861"/>
                  <a:pt x="134466" y="314181"/>
                  <a:pt x="160322" y="340385"/>
                </a:cubicBezTo>
                <a:cubicBezTo>
                  <a:pt x="186179" y="366590"/>
                  <a:pt x="217995" y="380230"/>
                  <a:pt x="255772" y="381305"/>
                </a:cubicBezTo>
                <a:cubicBezTo>
                  <a:pt x="269608" y="381262"/>
                  <a:pt x="283272" y="379116"/>
                  <a:pt x="296765" y="374869"/>
                </a:cubicBezTo>
                <a:cubicBezTo>
                  <a:pt x="310258" y="370621"/>
                  <a:pt x="322893" y="364528"/>
                  <a:pt x="334671" y="356591"/>
                </a:cubicBezTo>
                <a:lnTo>
                  <a:pt x="334671" y="297551"/>
                </a:lnTo>
                <a:lnTo>
                  <a:pt x="233818" y="297551"/>
                </a:lnTo>
                <a:lnTo>
                  <a:pt x="233818" y="209169"/>
                </a:lnTo>
                <a:lnTo>
                  <a:pt x="448428" y="209169"/>
                </a:lnTo>
                <a:lnTo>
                  <a:pt x="448428" y="405974"/>
                </a:lnTo>
                <a:cubicBezTo>
                  <a:pt x="423959" y="431856"/>
                  <a:pt x="394944" y="451871"/>
                  <a:pt x="361383" y="466018"/>
                </a:cubicBezTo>
                <a:cubicBezTo>
                  <a:pt x="327822" y="480166"/>
                  <a:pt x="292618" y="487332"/>
                  <a:pt x="255772" y="487518"/>
                </a:cubicBezTo>
                <a:cubicBezTo>
                  <a:pt x="208770" y="486956"/>
                  <a:pt x="166034" y="475668"/>
                  <a:pt x="127564" y="453654"/>
                </a:cubicBezTo>
                <a:cubicBezTo>
                  <a:pt x="89093" y="431640"/>
                  <a:pt x="58359" y="402271"/>
                  <a:pt x="35363" y="365548"/>
                </a:cubicBezTo>
                <a:cubicBezTo>
                  <a:pt x="12366" y="328824"/>
                  <a:pt x="579" y="288117"/>
                  <a:pt x="0" y="243426"/>
                </a:cubicBezTo>
                <a:cubicBezTo>
                  <a:pt x="579" y="198736"/>
                  <a:pt x="12366" y="158083"/>
                  <a:pt x="35363" y="121467"/>
                </a:cubicBezTo>
                <a:cubicBezTo>
                  <a:pt x="58359" y="84851"/>
                  <a:pt x="89093" y="55590"/>
                  <a:pt x="127564" y="33686"/>
                </a:cubicBezTo>
                <a:cubicBezTo>
                  <a:pt x="166034" y="11782"/>
                  <a:pt x="208770" y="553"/>
                  <a:pt x="25577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98794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231453" y="2687371"/>
            <a:ext cx="9729094" cy="1502952"/>
          </a:xfrm>
          <a:custGeom>
            <a:avLst/>
            <a:gdLst/>
            <a:ahLst/>
            <a:cxnLst/>
            <a:rect l="l" t="t" r="r" b="b"/>
            <a:pathLst>
              <a:path w="2586053" h="399494">
                <a:moveTo>
                  <a:pt x="467502" y="94341"/>
                </a:moveTo>
                <a:lnTo>
                  <a:pt x="467502" y="184327"/>
                </a:lnTo>
                <a:lnTo>
                  <a:pt x="541723" y="184327"/>
                </a:lnTo>
                <a:cubicBezTo>
                  <a:pt x="558603" y="184140"/>
                  <a:pt x="572214" y="180016"/>
                  <a:pt x="582558" y="171954"/>
                </a:cubicBezTo>
                <a:cubicBezTo>
                  <a:pt x="592902" y="163893"/>
                  <a:pt x="598220" y="153020"/>
                  <a:pt x="598513" y="139334"/>
                </a:cubicBezTo>
                <a:cubicBezTo>
                  <a:pt x="598220" y="125649"/>
                  <a:pt x="592902" y="114776"/>
                  <a:pt x="582558" y="106714"/>
                </a:cubicBezTo>
                <a:cubicBezTo>
                  <a:pt x="572214" y="98653"/>
                  <a:pt x="558603" y="94529"/>
                  <a:pt x="541723" y="94341"/>
                </a:cubicBezTo>
                <a:close/>
                <a:moveTo>
                  <a:pt x="96027" y="94341"/>
                </a:moveTo>
                <a:lnTo>
                  <a:pt x="96027" y="184327"/>
                </a:lnTo>
                <a:lnTo>
                  <a:pt x="170248" y="184327"/>
                </a:lnTo>
                <a:cubicBezTo>
                  <a:pt x="187128" y="184140"/>
                  <a:pt x="200739" y="180016"/>
                  <a:pt x="211083" y="171954"/>
                </a:cubicBezTo>
                <a:cubicBezTo>
                  <a:pt x="221427" y="163893"/>
                  <a:pt x="226745" y="153020"/>
                  <a:pt x="227038" y="139334"/>
                </a:cubicBezTo>
                <a:cubicBezTo>
                  <a:pt x="226745" y="125649"/>
                  <a:pt x="221427" y="114776"/>
                  <a:pt x="211083" y="106714"/>
                </a:cubicBezTo>
                <a:cubicBezTo>
                  <a:pt x="200739" y="98653"/>
                  <a:pt x="187128" y="94529"/>
                  <a:pt x="170248" y="94341"/>
                </a:cubicBezTo>
                <a:close/>
                <a:moveTo>
                  <a:pt x="954722" y="87036"/>
                </a:moveTo>
                <a:cubicBezTo>
                  <a:pt x="924354" y="87926"/>
                  <a:pt x="898799" y="99075"/>
                  <a:pt x="878058" y="120484"/>
                </a:cubicBezTo>
                <a:cubicBezTo>
                  <a:pt x="857317" y="141893"/>
                  <a:pt x="846519" y="168220"/>
                  <a:pt x="845664" y="199466"/>
                </a:cubicBezTo>
                <a:cubicBezTo>
                  <a:pt x="846519" y="230982"/>
                  <a:pt x="857317" y="257473"/>
                  <a:pt x="878058" y="278940"/>
                </a:cubicBezTo>
                <a:cubicBezTo>
                  <a:pt x="898799" y="300407"/>
                  <a:pt x="924354" y="311579"/>
                  <a:pt x="954722" y="312458"/>
                </a:cubicBezTo>
                <a:cubicBezTo>
                  <a:pt x="985090" y="311579"/>
                  <a:pt x="1010645" y="300407"/>
                  <a:pt x="1031386" y="278940"/>
                </a:cubicBezTo>
                <a:cubicBezTo>
                  <a:pt x="1052127" y="257473"/>
                  <a:pt x="1062925" y="230982"/>
                  <a:pt x="1063780" y="199466"/>
                </a:cubicBezTo>
                <a:cubicBezTo>
                  <a:pt x="1062925" y="168220"/>
                  <a:pt x="1052127" y="141893"/>
                  <a:pt x="1031386" y="120484"/>
                </a:cubicBezTo>
                <a:cubicBezTo>
                  <a:pt x="1010645" y="99075"/>
                  <a:pt x="985090" y="87926"/>
                  <a:pt x="954722" y="87036"/>
                </a:cubicBezTo>
                <a:close/>
                <a:moveTo>
                  <a:pt x="2255682" y="6743"/>
                </a:moveTo>
                <a:lnTo>
                  <a:pt x="2586053" y="6743"/>
                </a:lnTo>
                <a:lnTo>
                  <a:pt x="2586053" y="92655"/>
                </a:lnTo>
                <a:lnTo>
                  <a:pt x="2469162" y="92655"/>
                </a:lnTo>
                <a:lnTo>
                  <a:pt x="2469162" y="392750"/>
                </a:lnTo>
                <a:lnTo>
                  <a:pt x="2373135" y="392750"/>
                </a:lnTo>
                <a:lnTo>
                  <a:pt x="2373135" y="92655"/>
                </a:lnTo>
                <a:lnTo>
                  <a:pt x="2255682" y="92655"/>
                </a:lnTo>
                <a:close/>
                <a:moveTo>
                  <a:pt x="1524000" y="6743"/>
                </a:moveTo>
                <a:lnTo>
                  <a:pt x="1827958" y="6743"/>
                </a:lnTo>
                <a:lnTo>
                  <a:pt x="1827958" y="92655"/>
                </a:lnTo>
                <a:lnTo>
                  <a:pt x="1620027" y="92655"/>
                </a:lnTo>
                <a:lnTo>
                  <a:pt x="1620027" y="152857"/>
                </a:lnTo>
                <a:lnTo>
                  <a:pt x="1808851" y="152857"/>
                </a:lnTo>
                <a:lnTo>
                  <a:pt x="1808851" y="238769"/>
                </a:lnTo>
                <a:lnTo>
                  <a:pt x="1620027" y="238769"/>
                </a:lnTo>
                <a:lnTo>
                  <a:pt x="1620027" y="306838"/>
                </a:lnTo>
                <a:lnTo>
                  <a:pt x="1827958" y="306838"/>
                </a:lnTo>
                <a:lnTo>
                  <a:pt x="1827958" y="392750"/>
                </a:lnTo>
                <a:lnTo>
                  <a:pt x="1524000" y="392750"/>
                </a:lnTo>
                <a:close/>
                <a:moveTo>
                  <a:pt x="1360817" y="6743"/>
                </a:moveTo>
                <a:lnTo>
                  <a:pt x="1456845" y="6743"/>
                </a:lnTo>
                <a:lnTo>
                  <a:pt x="1456845" y="266938"/>
                </a:lnTo>
                <a:cubicBezTo>
                  <a:pt x="1456144" y="306379"/>
                  <a:pt x="1443367" y="338162"/>
                  <a:pt x="1418515" y="362288"/>
                </a:cubicBezTo>
                <a:cubicBezTo>
                  <a:pt x="1393662" y="386414"/>
                  <a:pt x="1360942" y="398816"/>
                  <a:pt x="1320355" y="399494"/>
                </a:cubicBezTo>
                <a:cubicBezTo>
                  <a:pt x="1294352" y="399178"/>
                  <a:pt x="1269227" y="393212"/>
                  <a:pt x="1244980" y="381595"/>
                </a:cubicBezTo>
                <a:cubicBezTo>
                  <a:pt x="1220733" y="369979"/>
                  <a:pt x="1201650" y="354607"/>
                  <a:pt x="1187729" y="335480"/>
                </a:cubicBezTo>
                <a:lnTo>
                  <a:pt x="1250108" y="274243"/>
                </a:lnTo>
                <a:cubicBezTo>
                  <a:pt x="1256302" y="285670"/>
                  <a:pt x="1264708" y="294849"/>
                  <a:pt x="1275327" y="301780"/>
                </a:cubicBezTo>
                <a:cubicBezTo>
                  <a:pt x="1285946" y="308711"/>
                  <a:pt x="1297022" y="312270"/>
                  <a:pt x="1308554" y="312458"/>
                </a:cubicBezTo>
                <a:cubicBezTo>
                  <a:pt x="1324008" y="312189"/>
                  <a:pt x="1336512" y="307107"/>
                  <a:pt x="1346066" y="297214"/>
                </a:cubicBezTo>
                <a:cubicBezTo>
                  <a:pt x="1355619" y="287321"/>
                  <a:pt x="1360536" y="274232"/>
                  <a:pt x="1360817" y="257946"/>
                </a:cubicBezTo>
                <a:close/>
                <a:moveTo>
                  <a:pt x="371475" y="6743"/>
                </a:moveTo>
                <a:lnTo>
                  <a:pt x="550719" y="6743"/>
                </a:lnTo>
                <a:cubicBezTo>
                  <a:pt x="593954" y="7385"/>
                  <a:pt x="628999" y="19718"/>
                  <a:pt x="655856" y="43743"/>
                </a:cubicBezTo>
                <a:cubicBezTo>
                  <a:pt x="682713" y="67767"/>
                  <a:pt x="696544" y="99631"/>
                  <a:pt x="697350" y="139334"/>
                </a:cubicBezTo>
                <a:cubicBezTo>
                  <a:pt x="697057" y="167702"/>
                  <a:pt x="689640" y="192337"/>
                  <a:pt x="675097" y="213237"/>
                </a:cubicBezTo>
                <a:cubicBezTo>
                  <a:pt x="660555" y="234138"/>
                  <a:pt x="640642" y="249770"/>
                  <a:pt x="615360" y="260133"/>
                </a:cubicBezTo>
                <a:lnTo>
                  <a:pt x="708589" y="392750"/>
                </a:lnTo>
                <a:lnTo>
                  <a:pt x="599636" y="392750"/>
                </a:lnTo>
                <a:lnTo>
                  <a:pt x="514733" y="271925"/>
                </a:lnTo>
                <a:lnTo>
                  <a:pt x="467502" y="271925"/>
                </a:lnTo>
                <a:lnTo>
                  <a:pt x="467502" y="392750"/>
                </a:lnTo>
                <a:lnTo>
                  <a:pt x="371475" y="392750"/>
                </a:lnTo>
                <a:close/>
                <a:moveTo>
                  <a:pt x="0" y="6743"/>
                </a:moveTo>
                <a:lnTo>
                  <a:pt x="179244" y="6743"/>
                </a:lnTo>
                <a:cubicBezTo>
                  <a:pt x="222479" y="7385"/>
                  <a:pt x="257524" y="19718"/>
                  <a:pt x="284381" y="43743"/>
                </a:cubicBezTo>
                <a:cubicBezTo>
                  <a:pt x="311238" y="67767"/>
                  <a:pt x="325069" y="99631"/>
                  <a:pt x="325875" y="139334"/>
                </a:cubicBezTo>
                <a:cubicBezTo>
                  <a:pt x="325069" y="179038"/>
                  <a:pt x="311238" y="210902"/>
                  <a:pt x="284381" y="234926"/>
                </a:cubicBezTo>
                <a:cubicBezTo>
                  <a:pt x="257524" y="258950"/>
                  <a:pt x="222479" y="271283"/>
                  <a:pt x="179244" y="271925"/>
                </a:cubicBezTo>
                <a:lnTo>
                  <a:pt x="96027" y="271925"/>
                </a:lnTo>
                <a:lnTo>
                  <a:pt x="96027" y="392750"/>
                </a:lnTo>
                <a:lnTo>
                  <a:pt x="0" y="392750"/>
                </a:lnTo>
                <a:close/>
                <a:moveTo>
                  <a:pt x="2078637" y="0"/>
                </a:moveTo>
                <a:cubicBezTo>
                  <a:pt x="2108948" y="234"/>
                  <a:pt x="2137258" y="6223"/>
                  <a:pt x="2163565" y="17968"/>
                </a:cubicBezTo>
                <a:cubicBezTo>
                  <a:pt x="2189873" y="29714"/>
                  <a:pt x="2212703" y="45811"/>
                  <a:pt x="2232056" y="66259"/>
                </a:cubicBezTo>
                <a:lnTo>
                  <a:pt x="2161809" y="128636"/>
                </a:lnTo>
                <a:cubicBezTo>
                  <a:pt x="2151530" y="115835"/>
                  <a:pt x="2139213" y="105740"/>
                  <a:pt x="2124859" y="98349"/>
                </a:cubicBezTo>
                <a:cubicBezTo>
                  <a:pt x="2110506" y="90959"/>
                  <a:pt x="2095098" y="87188"/>
                  <a:pt x="2078637" y="87036"/>
                </a:cubicBezTo>
                <a:cubicBezTo>
                  <a:pt x="2048279" y="87926"/>
                  <a:pt x="2022732" y="99075"/>
                  <a:pt x="2001997" y="120484"/>
                </a:cubicBezTo>
                <a:cubicBezTo>
                  <a:pt x="1981263" y="141893"/>
                  <a:pt x="1970468" y="168220"/>
                  <a:pt x="1969614" y="199466"/>
                </a:cubicBezTo>
                <a:cubicBezTo>
                  <a:pt x="1970468" y="230982"/>
                  <a:pt x="1981263" y="257473"/>
                  <a:pt x="2001997" y="278940"/>
                </a:cubicBezTo>
                <a:cubicBezTo>
                  <a:pt x="2022732" y="300407"/>
                  <a:pt x="2048279" y="311579"/>
                  <a:pt x="2078637" y="312458"/>
                </a:cubicBezTo>
                <a:cubicBezTo>
                  <a:pt x="2095332" y="312306"/>
                  <a:pt x="2110833" y="308534"/>
                  <a:pt x="2125140" y="301145"/>
                </a:cubicBezTo>
                <a:cubicBezTo>
                  <a:pt x="2139447" y="293755"/>
                  <a:pt x="2151858" y="283659"/>
                  <a:pt x="2162371" y="270859"/>
                </a:cubicBezTo>
                <a:lnTo>
                  <a:pt x="2232056" y="332673"/>
                </a:lnTo>
                <a:cubicBezTo>
                  <a:pt x="2212703" y="353391"/>
                  <a:pt x="2189873" y="369651"/>
                  <a:pt x="2163565" y="381455"/>
                </a:cubicBezTo>
                <a:cubicBezTo>
                  <a:pt x="2137258" y="393258"/>
                  <a:pt x="2108948" y="399271"/>
                  <a:pt x="2078637" y="399494"/>
                </a:cubicBezTo>
                <a:cubicBezTo>
                  <a:pt x="2040695" y="399033"/>
                  <a:pt x="2006129" y="389784"/>
                  <a:pt x="1974940" y="371745"/>
                </a:cubicBezTo>
                <a:cubicBezTo>
                  <a:pt x="1943752" y="353705"/>
                  <a:pt x="1918807" y="329639"/>
                  <a:pt x="1900106" y="299545"/>
                </a:cubicBezTo>
                <a:cubicBezTo>
                  <a:pt x="1881406" y="269451"/>
                  <a:pt x="1871816" y="236091"/>
                  <a:pt x="1871338" y="199466"/>
                </a:cubicBezTo>
                <a:cubicBezTo>
                  <a:pt x="1871816" y="162848"/>
                  <a:pt x="1881406" y="129537"/>
                  <a:pt x="1900106" y="99533"/>
                </a:cubicBezTo>
                <a:cubicBezTo>
                  <a:pt x="1918807" y="69529"/>
                  <a:pt x="1943752" y="45552"/>
                  <a:pt x="1974940" y="27603"/>
                </a:cubicBezTo>
                <a:cubicBezTo>
                  <a:pt x="2006129" y="9654"/>
                  <a:pt x="2040695" y="453"/>
                  <a:pt x="2078637" y="0"/>
                </a:cubicBezTo>
                <a:close/>
                <a:moveTo>
                  <a:pt x="954722" y="0"/>
                </a:moveTo>
                <a:cubicBezTo>
                  <a:pt x="992859" y="453"/>
                  <a:pt x="1027565" y="9654"/>
                  <a:pt x="1058838" y="27603"/>
                </a:cubicBezTo>
                <a:cubicBezTo>
                  <a:pt x="1090112" y="45552"/>
                  <a:pt x="1115109" y="69529"/>
                  <a:pt x="1133828" y="99533"/>
                </a:cubicBezTo>
                <a:cubicBezTo>
                  <a:pt x="1152547" y="129537"/>
                  <a:pt x="1162143" y="162848"/>
                  <a:pt x="1162618" y="199466"/>
                </a:cubicBezTo>
                <a:cubicBezTo>
                  <a:pt x="1162143" y="236091"/>
                  <a:pt x="1152547" y="269451"/>
                  <a:pt x="1133828" y="299545"/>
                </a:cubicBezTo>
                <a:cubicBezTo>
                  <a:pt x="1115109" y="329639"/>
                  <a:pt x="1090112" y="353705"/>
                  <a:pt x="1058838" y="371745"/>
                </a:cubicBezTo>
                <a:cubicBezTo>
                  <a:pt x="1027565" y="389784"/>
                  <a:pt x="992859" y="399033"/>
                  <a:pt x="954722" y="399494"/>
                </a:cubicBezTo>
                <a:cubicBezTo>
                  <a:pt x="916768" y="399033"/>
                  <a:pt x="882195" y="389784"/>
                  <a:pt x="851001" y="371745"/>
                </a:cubicBezTo>
                <a:cubicBezTo>
                  <a:pt x="819807" y="353705"/>
                  <a:pt x="794859" y="329639"/>
                  <a:pt x="776158" y="299545"/>
                </a:cubicBezTo>
                <a:cubicBezTo>
                  <a:pt x="757456" y="269451"/>
                  <a:pt x="747866" y="236091"/>
                  <a:pt x="747388" y="199466"/>
                </a:cubicBezTo>
                <a:cubicBezTo>
                  <a:pt x="747866" y="162848"/>
                  <a:pt x="757456" y="129537"/>
                  <a:pt x="776158" y="99533"/>
                </a:cubicBezTo>
                <a:cubicBezTo>
                  <a:pt x="794859" y="69529"/>
                  <a:pt x="819807" y="45552"/>
                  <a:pt x="851001" y="27603"/>
                </a:cubicBezTo>
                <a:cubicBezTo>
                  <a:pt x="882195" y="9654"/>
                  <a:pt x="916768" y="453"/>
                  <a:pt x="9547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21415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540001" y="889000"/>
            <a:ext cx="8703732" cy="5080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515321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52550" y="2022928"/>
            <a:ext cx="2260600" cy="2260600"/>
          </a:xfrm>
          <a:custGeom>
            <a:avLst/>
            <a:gdLst>
              <a:gd name="connsiteX0" fmla="*/ 1589314 w 3178628"/>
              <a:gd name="connsiteY0" fmla="*/ 0 h 3178628"/>
              <a:gd name="connsiteX1" fmla="*/ 3178628 w 3178628"/>
              <a:gd name="connsiteY1" fmla="*/ 1589314 h 3178628"/>
              <a:gd name="connsiteX2" fmla="*/ 1589314 w 3178628"/>
              <a:gd name="connsiteY2" fmla="*/ 3178628 h 3178628"/>
              <a:gd name="connsiteX3" fmla="*/ 0 w 3178628"/>
              <a:gd name="connsiteY3" fmla="*/ 1589314 h 3178628"/>
              <a:gd name="connsiteX4" fmla="*/ 1589314 w 3178628"/>
              <a:gd name="connsiteY4" fmla="*/ 0 h 317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628" h="3178628">
                <a:moveTo>
                  <a:pt x="1589314" y="0"/>
                </a:moveTo>
                <a:cubicBezTo>
                  <a:pt x="2467068" y="0"/>
                  <a:pt x="3178628" y="711560"/>
                  <a:pt x="3178628" y="1589314"/>
                </a:cubicBezTo>
                <a:cubicBezTo>
                  <a:pt x="3178628" y="2467068"/>
                  <a:pt x="2467068" y="3178628"/>
                  <a:pt x="1589314" y="3178628"/>
                </a:cubicBezTo>
                <a:cubicBezTo>
                  <a:pt x="711560" y="3178628"/>
                  <a:pt x="0" y="2467068"/>
                  <a:pt x="0" y="1589314"/>
                </a:cubicBezTo>
                <a:cubicBezTo>
                  <a:pt x="0" y="711560"/>
                  <a:pt x="711560" y="0"/>
                  <a:pt x="158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8578850" y="2022928"/>
            <a:ext cx="2260600" cy="2260600"/>
          </a:xfrm>
          <a:custGeom>
            <a:avLst/>
            <a:gdLst>
              <a:gd name="connsiteX0" fmla="*/ 1589314 w 3178628"/>
              <a:gd name="connsiteY0" fmla="*/ 0 h 3178628"/>
              <a:gd name="connsiteX1" fmla="*/ 3178628 w 3178628"/>
              <a:gd name="connsiteY1" fmla="*/ 1589314 h 3178628"/>
              <a:gd name="connsiteX2" fmla="*/ 1589314 w 3178628"/>
              <a:gd name="connsiteY2" fmla="*/ 3178628 h 3178628"/>
              <a:gd name="connsiteX3" fmla="*/ 0 w 3178628"/>
              <a:gd name="connsiteY3" fmla="*/ 1589314 h 3178628"/>
              <a:gd name="connsiteX4" fmla="*/ 1589314 w 3178628"/>
              <a:gd name="connsiteY4" fmla="*/ 0 h 317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628" h="3178628">
                <a:moveTo>
                  <a:pt x="1589314" y="0"/>
                </a:moveTo>
                <a:cubicBezTo>
                  <a:pt x="2467068" y="0"/>
                  <a:pt x="3178628" y="711560"/>
                  <a:pt x="3178628" y="1589314"/>
                </a:cubicBezTo>
                <a:cubicBezTo>
                  <a:pt x="3178628" y="2467068"/>
                  <a:pt x="2467068" y="3178628"/>
                  <a:pt x="1589314" y="3178628"/>
                </a:cubicBezTo>
                <a:cubicBezTo>
                  <a:pt x="711560" y="3178628"/>
                  <a:pt x="0" y="2467068"/>
                  <a:pt x="0" y="1589314"/>
                </a:cubicBezTo>
                <a:cubicBezTo>
                  <a:pt x="0" y="711560"/>
                  <a:pt x="711560" y="0"/>
                  <a:pt x="158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4965700" y="2022928"/>
            <a:ext cx="2260600" cy="2260600"/>
          </a:xfrm>
          <a:custGeom>
            <a:avLst/>
            <a:gdLst>
              <a:gd name="connsiteX0" fmla="*/ 1589314 w 3178628"/>
              <a:gd name="connsiteY0" fmla="*/ 0 h 3178628"/>
              <a:gd name="connsiteX1" fmla="*/ 3178628 w 3178628"/>
              <a:gd name="connsiteY1" fmla="*/ 1589314 h 3178628"/>
              <a:gd name="connsiteX2" fmla="*/ 1589314 w 3178628"/>
              <a:gd name="connsiteY2" fmla="*/ 3178628 h 3178628"/>
              <a:gd name="connsiteX3" fmla="*/ 0 w 3178628"/>
              <a:gd name="connsiteY3" fmla="*/ 1589314 h 3178628"/>
              <a:gd name="connsiteX4" fmla="*/ 1589314 w 3178628"/>
              <a:gd name="connsiteY4" fmla="*/ 0 h 317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628" h="3178628">
                <a:moveTo>
                  <a:pt x="1589314" y="0"/>
                </a:moveTo>
                <a:cubicBezTo>
                  <a:pt x="2467068" y="0"/>
                  <a:pt x="3178628" y="711560"/>
                  <a:pt x="3178628" y="1589314"/>
                </a:cubicBezTo>
                <a:cubicBezTo>
                  <a:pt x="3178628" y="2467068"/>
                  <a:pt x="2467068" y="3178628"/>
                  <a:pt x="1589314" y="3178628"/>
                </a:cubicBezTo>
                <a:cubicBezTo>
                  <a:pt x="711560" y="3178628"/>
                  <a:pt x="0" y="2467068"/>
                  <a:pt x="0" y="1589314"/>
                </a:cubicBezTo>
                <a:cubicBezTo>
                  <a:pt x="0" y="711560"/>
                  <a:pt x="711560" y="0"/>
                  <a:pt x="158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94048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008381" y="521607"/>
            <a:ext cx="2646589" cy="2646589"/>
          </a:xfrm>
          <a:custGeom>
            <a:avLst/>
            <a:gdLst>
              <a:gd name="connsiteX0" fmla="*/ 1589314 w 3178628"/>
              <a:gd name="connsiteY0" fmla="*/ 0 h 3178628"/>
              <a:gd name="connsiteX1" fmla="*/ 3178628 w 3178628"/>
              <a:gd name="connsiteY1" fmla="*/ 1589314 h 3178628"/>
              <a:gd name="connsiteX2" fmla="*/ 1589314 w 3178628"/>
              <a:gd name="connsiteY2" fmla="*/ 3178628 h 3178628"/>
              <a:gd name="connsiteX3" fmla="*/ 0 w 3178628"/>
              <a:gd name="connsiteY3" fmla="*/ 1589314 h 3178628"/>
              <a:gd name="connsiteX4" fmla="*/ 1589314 w 3178628"/>
              <a:gd name="connsiteY4" fmla="*/ 0 h 317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628" h="3178628">
                <a:moveTo>
                  <a:pt x="1589314" y="0"/>
                </a:moveTo>
                <a:cubicBezTo>
                  <a:pt x="2467068" y="0"/>
                  <a:pt x="3178628" y="711560"/>
                  <a:pt x="3178628" y="1589314"/>
                </a:cubicBezTo>
                <a:cubicBezTo>
                  <a:pt x="3178628" y="2467068"/>
                  <a:pt x="2467068" y="3178628"/>
                  <a:pt x="1589314" y="3178628"/>
                </a:cubicBezTo>
                <a:cubicBezTo>
                  <a:pt x="711560" y="3178628"/>
                  <a:pt x="0" y="2467068"/>
                  <a:pt x="0" y="1589314"/>
                </a:cubicBezTo>
                <a:cubicBezTo>
                  <a:pt x="0" y="711560"/>
                  <a:pt x="711560" y="0"/>
                  <a:pt x="158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9008381" y="3689803"/>
            <a:ext cx="2646589" cy="2646589"/>
          </a:xfrm>
          <a:custGeom>
            <a:avLst/>
            <a:gdLst>
              <a:gd name="connsiteX0" fmla="*/ 1589314 w 3178628"/>
              <a:gd name="connsiteY0" fmla="*/ 0 h 3178628"/>
              <a:gd name="connsiteX1" fmla="*/ 3178628 w 3178628"/>
              <a:gd name="connsiteY1" fmla="*/ 1589314 h 3178628"/>
              <a:gd name="connsiteX2" fmla="*/ 1589314 w 3178628"/>
              <a:gd name="connsiteY2" fmla="*/ 3178628 h 3178628"/>
              <a:gd name="connsiteX3" fmla="*/ 0 w 3178628"/>
              <a:gd name="connsiteY3" fmla="*/ 1589314 h 3178628"/>
              <a:gd name="connsiteX4" fmla="*/ 1589314 w 3178628"/>
              <a:gd name="connsiteY4" fmla="*/ 0 h 317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8628" h="3178628">
                <a:moveTo>
                  <a:pt x="1589314" y="0"/>
                </a:moveTo>
                <a:cubicBezTo>
                  <a:pt x="2467068" y="0"/>
                  <a:pt x="3178628" y="711560"/>
                  <a:pt x="3178628" y="1589314"/>
                </a:cubicBezTo>
                <a:cubicBezTo>
                  <a:pt x="3178628" y="2467068"/>
                  <a:pt x="2467068" y="3178628"/>
                  <a:pt x="1589314" y="3178628"/>
                </a:cubicBezTo>
                <a:cubicBezTo>
                  <a:pt x="711560" y="3178628"/>
                  <a:pt x="0" y="2467068"/>
                  <a:pt x="0" y="1589314"/>
                </a:cubicBezTo>
                <a:cubicBezTo>
                  <a:pt x="0" y="711560"/>
                  <a:pt x="711560" y="0"/>
                  <a:pt x="15893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919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01700" y="889000"/>
            <a:ext cx="5080000" cy="5080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459313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24379" y="-704340"/>
            <a:ext cx="7730043" cy="8266680"/>
          </a:xfrm>
          <a:custGeom>
            <a:avLst/>
            <a:gdLst>
              <a:gd name="connsiteX0" fmla="*/ 2224640 w 4203317"/>
              <a:gd name="connsiteY0" fmla="*/ 1686432 h 4495121"/>
              <a:gd name="connsiteX1" fmla="*/ 2505328 w 4203317"/>
              <a:gd name="connsiteY1" fmla="*/ 1745538 h 4495121"/>
              <a:gd name="connsiteX2" fmla="*/ 2811279 w 4203317"/>
              <a:gd name="connsiteY2" fmla="*/ 2218385 h 4495121"/>
              <a:gd name="connsiteX3" fmla="*/ 2555852 w 4203317"/>
              <a:gd name="connsiteY3" fmla="*/ 2719378 h 4495121"/>
              <a:gd name="connsiteX4" fmla="*/ 1997283 w 4203317"/>
              <a:gd name="connsiteY4" fmla="*/ 2750338 h 4495121"/>
              <a:gd name="connsiteX5" fmla="*/ 1716594 w 4203317"/>
              <a:gd name="connsiteY5" fmla="*/ 2415405 h 4495121"/>
              <a:gd name="connsiteX6" fmla="*/ 1817642 w 4203317"/>
              <a:gd name="connsiteY6" fmla="*/ 2269047 h 4495121"/>
              <a:gd name="connsiteX7" fmla="*/ 1929917 w 4203317"/>
              <a:gd name="connsiteY7" fmla="*/ 2350670 h 4495121"/>
              <a:gd name="connsiteX8" fmla="*/ 2098330 w 4203317"/>
              <a:gd name="connsiteY8" fmla="*/ 2547689 h 4495121"/>
              <a:gd name="connsiteX9" fmla="*/ 2435156 w 4203317"/>
              <a:gd name="connsiteY9" fmla="*/ 2530802 h 4495121"/>
              <a:gd name="connsiteX10" fmla="*/ 2586728 w 4203317"/>
              <a:gd name="connsiteY10" fmla="*/ 2229643 h 4495121"/>
              <a:gd name="connsiteX11" fmla="*/ 2404281 w 4203317"/>
              <a:gd name="connsiteY11" fmla="*/ 1945372 h 4495121"/>
              <a:gd name="connsiteX12" fmla="*/ 2235868 w 4203317"/>
              <a:gd name="connsiteY12" fmla="*/ 1908783 h 4495121"/>
              <a:gd name="connsiteX13" fmla="*/ 2123592 w 4203317"/>
              <a:gd name="connsiteY13" fmla="*/ 1829975 h 4495121"/>
              <a:gd name="connsiteX14" fmla="*/ 2224640 w 4203317"/>
              <a:gd name="connsiteY14" fmla="*/ 1686432 h 4495121"/>
              <a:gd name="connsiteX15" fmla="*/ 2249659 w 4203317"/>
              <a:gd name="connsiteY15" fmla="*/ 1122476 h 4495121"/>
              <a:gd name="connsiteX16" fmla="*/ 3223436 w 4203317"/>
              <a:gd name="connsiteY16" fmla="*/ 1684020 h 4495121"/>
              <a:gd name="connsiteX17" fmla="*/ 3279561 w 4203317"/>
              <a:gd name="connsiteY17" fmla="*/ 2694799 h 4495121"/>
              <a:gd name="connsiteX18" fmla="*/ 3119604 w 4203317"/>
              <a:gd name="connsiteY18" fmla="*/ 2748146 h 4495121"/>
              <a:gd name="connsiteX19" fmla="*/ 3074704 w 4203317"/>
              <a:gd name="connsiteY19" fmla="*/ 2604952 h 4495121"/>
              <a:gd name="connsiteX20" fmla="*/ 3029803 w 4203317"/>
              <a:gd name="connsiteY20" fmla="*/ 1796329 h 4495121"/>
              <a:gd name="connsiteX21" fmla="*/ 2249659 w 4203317"/>
              <a:gd name="connsiteY21" fmla="*/ 1347093 h 4495121"/>
              <a:gd name="connsiteX22" fmla="*/ 1472321 w 4203317"/>
              <a:gd name="connsiteY22" fmla="*/ 1796329 h 4495121"/>
              <a:gd name="connsiteX23" fmla="*/ 1399358 w 4203317"/>
              <a:gd name="connsiteY23" fmla="*/ 2531951 h 4495121"/>
              <a:gd name="connsiteX24" fmla="*/ 1340427 w 4203317"/>
              <a:gd name="connsiteY24" fmla="*/ 2669529 h 4495121"/>
              <a:gd name="connsiteX25" fmla="*/ 1340427 w 4203317"/>
              <a:gd name="connsiteY25" fmla="*/ 2672337 h 4495121"/>
              <a:gd name="connsiteX26" fmla="*/ 1186082 w 4203317"/>
              <a:gd name="connsiteY26" fmla="*/ 2604952 h 4495121"/>
              <a:gd name="connsiteX27" fmla="*/ 1278689 w 4203317"/>
              <a:gd name="connsiteY27" fmla="*/ 1684020 h 4495121"/>
              <a:gd name="connsiteX28" fmla="*/ 2249659 w 4203317"/>
              <a:gd name="connsiteY28" fmla="*/ 1122476 h 4495121"/>
              <a:gd name="connsiteX29" fmla="*/ 2310496 w 4203317"/>
              <a:gd name="connsiteY29" fmla="*/ 566957 h 4495121"/>
              <a:gd name="connsiteX30" fmla="*/ 3354756 w 4203317"/>
              <a:gd name="connsiteY30" fmla="*/ 976629 h 4495121"/>
              <a:gd name="connsiteX31" fmla="*/ 3902151 w 4203317"/>
              <a:gd name="connsiteY31" fmla="*/ 2570424 h 4495121"/>
              <a:gd name="connsiteX32" fmla="*/ 2798940 w 4203317"/>
              <a:gd name="connsiteY32" fmla="*/ 3841532 h 4495121"/>
              <a:gd name="connsiteX33" fmla="*/ 1145527 w 4203317"/>
              <a:gd name="connsiteY33" fmla="*/ 3518844 h 4495121"/>
              <a:gd name="connsiteX34" fmla="*/ 578483 w 4203317"/>
              <a:gd name="connsiteY34" fmla="*/ 2045707 h 4495121"/>
              <a:gd name="connsiteX35" fmla="*/ 710419 w 4203317"/>
              <a:gd name="connsiteY35" fmla="*/ 1950304 h 4495121"/>
              <a:gd name="connsiteX36" fmla="*/ 800247 w 4203317"/>
              <a:gd name="connsiteY36" fmla="*/ 2073767 h 4495121"/>
              <a:gd name="connsiteX37" fmla="*/ 1291499 w 4203317"/>
              <a:gd name="connsiteY37" fmla="*/ 3350486 h 4495121"/>
              <a:gd name="connsiteX38" fmla="*/ 2725954 w 4203317"/>
              <a:gd name="connsiteY38" fmla="*/ 3628278 h 4495121"/>
              <a:gd name="connsiteX39" fmla="*/ 3683193 w 4203317"/>
              <a:gd name="connsiteY39" fmla="*/ 2528335 h 4495121"/>
              <a:gd name="connsiteX40" fmla="*/ 3208784 w 4203317"/>
              <a:gd name="connsiteY40" fmla="*/ 1147794 h 4495121"/>
              <a:gd name="connsiteX41" fmla="*/ 2302074 w 4203317"/>
              <a:gd name="connsiteY41" fmla="*/ 791435 h 4495121"/>
              <a:gd name="connsiteX42" fmla="*/ 2195402 w 4203317"/>
              <a:gd name="connsiteY42" fmla="*/ 682002 h 4495121"/>
              <a:gd name="connsiteX43" fmla="*/ 2310496 w 4203317"/>
              <a:gd name="connsiteY43" fmla="*/ 566957 h 4495121"/>
              <a:gd name="connsiteX44" fmla="*/ 2293976 w 4203317"/>
              <a:gd name="connsiteY44" fmla="*/ 348 h 4495121"/>
              <a:gd name="connsiteX45" fmla="*/ 4155690 w 4203317"/>
              <a:gd name="connsiteY45" fmla="*/ 1064929 h 4495121"/>
              <a:gd name="connsiteX46" fmla="*/ 4113570 w 4203317"/>
              <a:gd name="connsiteY46" fmla="*/ 1222229 h 4495121"/>
              <a:gd name="connsiteX47" fmla="*/ 3964745 w 4203317"/>
              <a:gd name="connsiteY47" fmla="*/ 1180095 h 4495121"/>
              <a:gd name="connsiteX48" fmla="*/ 2288360 w 4203317"/>
              <a:gd name="connsiteY48" fmla="*/ 225062 h 4495121"/>
              <a:gd name="connsiteX49" fmla="*/ 516503 w 4203317"/>
              <a:gd name="connsiteY49" fmla="*/ 1199758 h 4495121"/>
              <a:gd name="connsiteX50" fmla="*/ 474383 w 4203317"/>
              <a:gd name="connsiteY50" fmla="*/ 3222182 h 4495121"/>
              <a:gd name="connsiteX51" fmla="*/ 2204120 w 4203317"/>
              <a:gd name="connsiteY51" fmla="*/ 4269911 h 4495121"/>
              <a:gd name="connsiteX52" fmla="*/ 3975977 w 4203317"/>
              <a:gd name="connsiteY52" fmla="*/ 3295214 h 4495121"/>
              <a:gd name="connsiteX53" fmla="*/ 3992825 w 4203317"/>
              <a:gd name="connsiteY53" fmla="*/ 3264316 h 4495121"/>
              <a:gd name="connsiteX54" fmla="*/ 4141650 w 4203317"/>
              <a:gd name="connsiteY54" fmla="*/ 3222182 h 4495121"/>
              <a:gd name="connsiteX55" fmla="*/ 4189386 w 4203317"/>
              <a:gd name="connsiteY55" fmla="*/ 3376673 h 4495121"/>
              <a:gd name="connsiteX56" fmla="*/ 4166922 w 4203317"/>
              <a:gd name="connsiteY56" fmla="*/ 3413189 h 4495121"/>
              <a:gd name="connsiteX57" fmla="*/ 2198504 w 4203317"/>
              <a:gd name="connsiteY57" fmla="*/ 4494625 h 4495121"/>
              <a:gd name="connsiteX58" fmla="*/ 277822 w 4203317"/>
              <a:gd name="connsiteY58" fmla="*/ 3331730 h 4495121"/>
              <a:gd name="connsiteX59" fmla="*/ 325558 w 4203317"/>
              <a:gd name="connsiteY59" fmla="*/ 1084592 h 4495121"/>
              <a:gd name="connsiteX60" fmla="*/ 2293976 w 4203317"/>
              <a:gd name="connsiteY60" fmla="*/ 348 h 449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203317" h="4495121">
                <a:moveTo>
                  <a:pt x="2224640" y="1686432"/>
                </a:moveTo>
                <a:cubicBezTo>
                  <a:pt x="2320074" y="1680803"/>
                  <a:pt x="2418315" y="1700505"/>
                  <a:pt x="2505328" y="1745538"/>
                </a:cubicBezTo>
                <a:cubicBezTo>
                  <a:pt x="2684969" y="1838419"/>
                  <a:pt x="2800051" y="2015736"/>
                  <a:pt x="2811279" y="2218385"/>
                </a:cubicBezTo>
                <a:cubicBezTo>
                  <a:pt x="2822506" y="2418219"/>
                  <a:pt x="2724265" y="2609610"/>
                  <a:pt x="2555852" y="2719378"/>
                </a:cubicBezTo>
                <a:cubicBezTo>
                  <a:pt x="2387439" y="2829146"/>
                  <a:pt x="2174116" y="2840404"/>
                  <a:pt x="1997283" y="2750338"/>
                </a:cubicBezTo>
                <a:cubicBezTo>
                  <a:pt x="1859745" y="2679974"/>
                  <a:pt x="1758698" y="2558948"/>
                  <a:pt x="1716594" y="2415405"/>
                </a:cubicBezTo>
                <a:cubicBezTo>
                  <a:pt x="1694139" y="2345041"/>
                  <a:pt x="1744663" y="2274676"/>
                  <a:pt x="1817642" y="2269047"/>
                </a:cubicBezTo>
                <a:cubicBezTo>
                  <a:pt x="1868166" y="2266233"/>
                  <a:pt x="1913076" y="2300008"/>
                  <a:pt x="1929917" y="2350670"/>
                </a:cubicBezTo>
                <a:cubicBezTo>
                  <a:pt x="1957986" y="2435107"/>
                  <a:pt x="2016931" y="2505471"/>
                  <a:pt x="2098330" y="2547689"/>
                </a:cubicBezTo>
                <a:cubicBezTo>
                  <a:pt x="2204992" y="2603981"/>
                  <a:pt x="2334109" y="2595537"/>
                  <a:pt x="2435156" y="2530802"/>
                </a:cubicBezTo>
                <a:cubicBezTo>
                  <a:pt x="2536204" y="2466067"/>
                  <a:pt x="2592342" y="2350670"/>
                  <a:pt x="2586728" y="2229643"/>
                </a:cubicBezTo>
                <a:cubicBezTo>
                  <a:pt x="2581114" y="2108617"/>
                  <a:pt x="2510942" y="2001664"/>
                  <a:pt x="2404281" y="1945372"/>
                </a:cubicBezTo>
                <a:cubicBezTo>
                  <a:pt x="2350950" y="1920041"/>
                  <a:pt x="2292005" y="1905968"/>
                  <a:pt x="2235868" y="1908783"/>
                </a:cubicBezTo>
                <a:cubicBezTo>
                  <a:pt x="2185344" y="1911598"/>
                  <a:pt x="2137627" y="1877823"/>
                  <a:pt x="2123592" y="1829975"/>
                </a:cubicBezTo>
                <a:cubicBezTo>
                  <a:pt x="2103944" y="1759611"/>
                  <a:pt x="2151661" y="1689247"/>
                  <a:pt x="2224640" y="1686432"/>
                </a:cubicBezTo>
                <a:close/>
                <a:moveTo>
                  <a:pt x="2249659" y="1122476"/>
                </a:moveTo>
                <a:cubicBezTo>
                  <a:pt x="2650956" y="1122476"/>
                  <a:pt x="3021384" y="1338670"/>
                  <a:pt x="3223436" y="1684020"/>
                </a:cubicBezTo>
                <a:cubicBezTo>
                  <a:pt x="3403037" y="1995677"/>
                  <a:pt x="3419875" y="2371911"/>
                  <a:pt x="3279561" y="2694799"/>
                </a:cubicBezTo>
                <a:cubicBezTo>
                  <a:pt x="3251499" y="2756569"/>
                  <a:pt x="3178536" y="2781838"/>
                  <a:pt x="3119604" y="2748146"/>
                </a:cubicBezTo>
                <a:cubicBezTo>
                  <a:pt x="3069091" y="2720068"/>
                  <a:pt x="3052253" y="2658299"/>
                  <a:pt x="3074704" y="2604952"/>
                </a:cubicBezTo>
                <a:cubicBezTo>
                  <a:pt x="3186954" y="2346642"/>
                  <a:pt x="3172923" y="2046216"/>
                  <a:pt x="3029803" y="1796329"/>
                </a:cubicBezTo>
                <a:cubicBezTo>
                  <a:pt x="2867039" y="1518364"/>
                  <a:pt x="2572381" y="1347093"/>
                  <a:pt x="2249659" y="1347093"/>
                </a:cubicBezTo>
                <a:cubicBezTo>
                  <a:pt x="1929744" y="1347093"/>
                  <a:pt x="1632279" y="1518364"/>
                  <a:pt x="1472321" y="1796329"/>
                </a:cubicBezTo>
                <a:cubicBezTo>
                  <a:pt x="1343233" y="2023754"/>
                  <a:pt x="1317976" y="2290487"/>
                  <a:pt x="1399358" y="2531951"/>
                </a:cubicBezTo>
                <a:cubicBezTo>
                  <a:pt x="1419002" y="2588106"/>
                  <a:pt x="1393746" y="2647068"/>
                  <a:pt x="1340427" y="2669529"/>
                </a:cubicBezTo>
                <a:lnTo>
                  <a:pt x="1340427" y="2672337"/>
                </a:lnTo>
                <a:cubicBezTo>
                  <a:pt x="1278689" y="2700414"/>
                  <a:pt x="1208532" y="2666722"/>
                  <a:pt x="1186082" y="2604952"/>
                </a:cubicBezTo>
                <a:cubicBezTo>
                  <a:pt x="1085056" y="2301718"/>
                  <a:pt x="1115925" y="1967600"/>
                  <a:pt x="1278689" y="1684020"/>
                </a:cubicBezTo>
                <a:cubicBezTo>
                  <a:pt x="1477934" y="1338670"/>
                  <a:pt x="1851169" y="1122476"/>
                  <a:pt x="2249659" y="1122476"/>
                </a:cubicBezTo>
                <a:close/>
                <a:moveTo>
                  <a:pt x="2310496" y="566957"/>
                </a:moveTo>
                <a:cubicBezTo>
                  <a:pt x="2689461" y="580987"/>
                  <a:pt x="3060005" y="721286"/>
                  <a:pt x="3354756" y="976629"/>
                </a:cubicBezTo>
                <a:cubicBezTo>
                  <a:pt x="3809515" y="1372272"/>
                  <a:pt x="4017244" y="1978363"/>
                  <a:pt x="3902151" y="2570424"/>
                </a:cubicBezTo>
                <a:cubicBezTo>
                  <a:pt x="3787058" y="3159679"/>
                  <a:pt x="3365985" y="3645113"/>
                  <a:pt x="2798940" y="3841532"/>
                </a:cubicBezTo>
                <a:cubicBezTo>
                  <a:pt x="2229088" y="4035144"/>
                  <a:pt x="1600286" y="3914487"/>
                  <a:pt x="1145527" y="3518844"/>
                </a:cubicBezTo>
                <a:cubicBezTo>
                  <a:pt x="721647" y="3151262"/>
                  <a:pt x="511111" y="2598484"/>
                  <a:pt x="578483" y="2045707"/>
                </a:cubicBezTo>
                <a:cubicBezTo>
                  <a:pt x="586904" y="1981169"/>
                  <a:pt x="645854" y="1936274"/>
                  <a:pt x="710419" y="1950304"/>
                </a:cubicBezTo>
                <a:cubicBezTo>
                  <a:pt x="769369" y="1961528"/>
                  <a:pt x="808669" y="2014841"/>
                  <a:pt x="800247" y="2073767"/>
                </a:cubicBezTo>
                <a:cubicBezTo>
                  <a:pt x="741297" y="2550783"/>
                  <a:pt x="923762" y="3030605"/>
                  <a:pt x="1291499" y="3350486"/>
                </a:cubicBezTo>
                <a:cubicBezTo>
                  <a:pt x="1684500" y="3692815"/>
                  <a:pt x="2231895" y="3796636"/>
                  <a:pt x="2725954" y="3628278"/>
                </a:cubicBezTo>
                <a:cubicBezTo>
                  <a:pt x="3217206" y="3457113"/>
                  <a:pt x="3582136" y="3039022"/>
                  <a:pt x="3683193" y="2528335"/>
                </a:cubicBezTo>
                <a:cubicBezTo>
                  <a:pt x="3781443" y="2014841"/>
                  <a:pt x="3601786" y="1490123"/>
                  <a:pt x="3208784" y="1147794"/>
                </a:cubicBezTo>
                <a:cubicBezTo>
                  <a:pt x="2950526" y="926122"/>
                  <a:pt x="2630511" y="802659"/>
                  <a:pt x="2302074" y="791435"/>
                </a:cubicBezTo>
                <a:cubicBezTo>
                  <a:pt x="2243124" y="788629"/>
                  <a:pt x="2198210" y="740927"/>
                  <a:pt x="2195402" y="682002"/>
                </a:cubicBezTo>
                <a:cubicBezTo>
                  <a:pt x="2192595" y="617465"/>
                  <a:pt x="2245931" y="564151"/>
                  <a:pt x="2310496" y="566957"/>
                </a:cubicBezTo>
                <a:close/>
                <a:moveTo>
                  <a:pt x="2293976" y="348"/>
                </a:moveTo>
                <a:cubicBezTo>
                  <a:pt x="3054948" y="17201"/>
                  <a:pt x="3756952" y="418877"/>
                  <a:pt x="4155690" y="1064929"/>
                </a:cubicBezTo>
                <a:cubicBezTo>
                  <a:pt x="4189386" y="1118299"/>
                  <a:pt x="4169730" y="1191331"/>
                  <a:pt x="4113570" y="1222229"/>
                </a:cubicBezTo>
                <a:cubicBezTo>
                  <a:pt x="4060217" y="1250318"/>
                  <a:pt x="3995633" y="1233465"/>
                  <a:pt x="3964745" y="1180095"/>
                </a:cubicBezTo>
                <a:cubicBezTo>
                  <a:pt x="3605319" y="601457"/>
                  <a:pt x="2973516" y="241915"/>
                  <a:pt x="2288360" y="225062"/>
                </a:cubicBezTo>
                <a:cubicBezTo>
                  <a:pt x="1566700" y="211017"/>
                  <a:pt x="889969" y="581795"/>
                  <a:pt x="516503" y="1199758"/>
                </a:cubicBezTo>
                <a:cubicBezTo>
                  <a:pt x="143037" y="1817721"/>
                  <a:pt x="126189" y="2590175"/>
                  <a:pt x="474383" y="3222182"/>
                </a:cubicBezTo>
                <a:cubicBezTo>
                  <a:pt x="822577" y="3856999"/>
                  <a:pt x="1482460" y="4255866"/>
                  <a:pt x="2204120" y="4269911"/>
                </a:cubicBezTo>
                <a:cubicBezTo>
                  <a:pt x="2925780" y="4283955"/>
                  <a:pt x="3602511" y="3913178"/>
                  <a:pt x="3975977" y="3295214"/>
                </a:cubicBezTo>
                <a:cubicBezTo>
                  <a:pt x="3981593" y="3286788"/>
                  <a:pt x="3987209" y="3275552"/>
                  <a:pt x="3992825" y="3264316"/>
                </a:cubicBezTo>
                <a:cubicBezTo>
                  <a:pt x="4023713" y="3213756"/>
                  <a:pt x="4088298" y="3194093"/>
                  <a:pt x="4141650" y="3222182"/>
                </a:cubicBezTo>
                <a:cubicBezTo>
                  <a:pt x="4197810" y="3253081"/>
                  <a:pt x="4220274" y="3323304"/>
                  <a:pt x="4189386" y="3376673"/>
                </a:cubicBezTo>
                <a:cubicBezTo>
                  <a:pt x="4180962" y="3387909"/>
                  <a:pt x="4175346" y="3401954"/>
                  <a:pt x="4166922" y="3413189"/>
                </a:cubicBezTo>
                <a:cubicBezTo>
                  <a:pt x="3751336" y="4098566"/>
                  <a:pt x="3001596" y="4511478"/>
                  <a:pt x="2198504" y="4494625"/>
                </a:cubicBezTo>
                <a:cubicBezTo>
                  <a:pt x="1398219" y="4477771"/>
                  <a:pt x="665328" y="4033961"/>
                  <a:pt x="277822" y="3331730"/>
                </a:cubicBezTo>
                <a:cubicBezTo>
                  <a:pt x="-109684" y="2626691"/>
                  <a:pt x="-90028" y="1772778"/>
                  <a:pt x="325558" y="1084592"/>
                </a:cubicBezTo>
                <a:cubicBezTo>
                  <a:pt x="741144" y="399215"/>
                  <a:pt x="1490884" y="-13697"/>
                  <a:pt x="2293976" y="3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995207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508051" cy="6857999"/>
          </a:xfrm>
          <a:custGeom>
            <a:avLst/>
            <a:gdLst>
              <a:gd name="connsiteX0" fmla="*/ 1832836 w 6508051"/>
              <a:gd name="connsiteY0" fmla="*/ 4829114 h 6857999"/>
              <a:gd name="connsiteX1" fmla="*/ 2859782 w 6508051"/>
              <a:gd name="connsiteY1" fmla="*/ 5632306 h 6857999"/>
              <a:gd name="connsiteX2" fmla="*/ 1225303 w 6508051"/>
              <a:gd name="connsiteY2" fmla="*/ 6810981 h 6857999"/>
              <a:gd name="connsiteX3" fmla="*/ 1081005 w 6508051"/>
              <a:gd name="connsiteY3" fmla="*/ 6857999 h 6857999"/>
              <a:gd name="connsiteX4" fmla="*/ 0 w 6508051"/>
              <a:gd name="connsiteY4" fmla="*/ 6857999 h 6857999"/>
              <a:gd name="connsiteX5" fmla="*/ 0 w 6508051"/>
              <a:gd name="connsiteY5" fmla="*/ 5718793 h 6857999"/>
              <a:gd name="connsiteX6" fmla="*/ 10366 w 6508051"/>
              <a:gd name="connsiteY6" fmla="*/ 5719139 h 6857999"/>
              <a:gd name="connsiteX7" fmla="*/ 1832836 w 6508051"/>
              <a:gd name="connsiteY7" fmla="*/ 4829114 h 6857999"/>
              <a:gd name="connsiteX8" fmla="*/ 36515 w 6508051"/>
              <a:gd name="connsiteY8" fmla="*/ 1234413 h 6857999"/>
              <a:gd name="connsiteX9" fmla="*/ 994005 w 6508051"/>
              <a:gd name="connsiteY9" fmla="*/ 1473056 h 6857999"/>
              <a:gd name="connsiteX10" fmla="*/ 2180737 w 6508051"/>
              <a:gd name="connsiteY10" fmla="*/ 3289209 h 6857999"/>
              <a:gd name="connsiteX11" fmla="*/ 1189381 w 6508051"/>
              <a:gd name="connsiteY11" fmla="*/ 5228368 h 6857999"/>
              <a:gd name="connsiteX12" fmla="*/ 121140 w 6508051"/>
              <a:gd name="connsiteY12" fmla="*/ 5572967 h 6857999"/>
              <a:gd name="connsiteX13" fmla="*/ 0 w 6508051"/>
              <a:gd name="connsiteY13" fmla="*/ 5575197 h 6857999"/>
              <a:gd name="connsiteX14" fmla="*/ 0 w 6508051"/>
              <a:gd name="connsiteY14" fmla="*/ 4270632 h 6857999"/>
              <a:gd name="connsiteX15" fmla="*/ 54206 w 6508051"/>
              <a:gd name="connsiteY15" fmla="*/ 4271451 h 6857999"/>
              <a:gd name="connsiteX16" fmla="*/ 480237 w 6508051"/>
              <a:gd name="connsiteY16" fmla="*/ 4135783 h 6857999"/>
              <a:gd name="connsiteX17" fmla="*/ 878225 w 6508051"/>
              <a:gd name="connsiteY17" fmla="*/ 3361568 h 6857999"/>
              <a:gd name="connsiteX18" fmla="*/ 400637 w 6508051"/>
              <a:gd name="connsiteY18" fmla="*/ 2630764 h 6857999"/>
              <a:gd name="connsiteX19" fmla="*/ 76028 w 6508051"/>
              <a:gd name="connsiteY19" fmla="*/ 2540206 h 6857999"/>
              <a:gd name="connsiteX20" fmla="*/ 0 w 6508051"/>
              <a:gd name="connsiteY20" fmla="*/ 2539048 h 6857999"/>
              <a:gd name="connsiteX21" fmla="*/ 0 w 6508051"/>
              <a:gd name="connsiteY21" fmla="*/ 1235083 h 6857999"/>
              <a:gd name="connsiteX22" fmla="*/ 3941226 w 6508051"/>
              <a:gd name="connsiteY22" fmla="*/ 0 h 6857999"/>
              <a:gd name="connsiteX23" fmla="*/ 5547456 w 6508051"/>
              <a:gd name="connsiteY23" fmla="*/ 0 h 6857999"/>
              <a:gd name="connsiteX24" fmla="*/ 5595889 w 6508051"/>
              <a:gd name="connsiteY24" fmla="*/ 75980 h 6857999"/>
              <a:gd name="connsiteX25" fmla="*/ 6498937 w 6508051"/>
              <a:gd name="connsiteY25" fmla="*/ 3743769 h 6857999"/>
              <a:gd name="connsiteX26" fmla="*/ 5679814 w 6508051"/>
              <a:gd name="connsiteY26" fmla="*/ 6589654 h 6857999"/>
              <a:gd name="connsiteX27" fmla="*/ 5517844 w 6508051"/>
              <a:gd name="connsiteY27" fmla="*/ 6857999 h 6857999"/>
              <a:gd name="connsiteX28" fmla="*/ 3897290 w 6508051"/>
              <a:gd name="connsiteY28" fmla="*/ 6857999 h 6857999"/>
              <a:gd name="connsiteX29" fmla="*/ 3965389 w 6508051"/>
              <a:gd name="connsiteY29" fmla="*/ 6783309 h 6857999"/>
              <a:gd name="connsiteX30" fmla="*/ 5204206 w 6508051"/>
              <a:gd name="connsiteY30" fmla="*/ 3678635 h 6857999"/>
              <a:gd name="connsiteX31" fmla="*/ 4095585 w 6508051"/>
              <a:gd name="connsiteY31" fmla="*/ 184371 h 6857999"/>
              <a:gd name="connsiteX32" fmla="*/ 1611044 w 6508051"/>
              <a:gd name="connsiteY32" fmla="*/ 0 h 6857999"/>
              <a:gd name="connsiteX33" fmla="*/ 3757902 w 6508051"/>
              <a:gd name="connsiteY33" fmla="*/ 0 h 6857999"/>
              <a:gd name="connsiteX34" fmla="*/ 3882067 w 6508051"/>
              <a:gd name="connsiteY34" fmla="*/ 138029 h 6857999"/>
              <a:gd name="connsiteX35" fmla="*/ 4879242 w 6508051"/>
              <a:gd name="connsiteY35" fmla="*/ 4800309 h 6857999"/>
              <a:gd name="connsiteX36" fmla="*/ 3756709 w 6508051"/>
              <a:gd name="connsiteY36" fmla="*/ 6811517 h 6857999"/>
              <a:gd name="connsiteX37" fmla="*/ 3711589 w 6508051"/>
              <a:gd name="connsiteY37" fmla="*/ 6857999 h 6857999"/>
              <a:gd name="connsiteX38" fmla="*/ 1494391 w 6508051"/>
              <a:gd name="connsiteY38" fmla="*/ 6857999 h 6857999"/>
              <a:gd name="connsiteX39" fmla="*/ 1623571 w 6508051"/>
              <a:gd name="connsiteY39" fmla="*/ 6802274 h 6857999"/>
              <a:gd name="connsiteX40" fmla="*/ 3627659 w 6508051"/>
              <a:gd name="connsiteY40" fmla="*/ 4438531 h 6857999"/>
              <a:gd name="connsiteX41" fmla="*/ 2716100 w 6508051"/>
              <a:gd name="connsiteY41" fmla="*/ 791826 h 6857999"/>
              <a:gd name="connsiteX42" fmla="*/ 1642949 w 6508051"/>
              <a:gd name="connsiteY42" fmla="*/ 14401 h 6857999"/>
              <a:gd name="connsiteX43" fmla="*/ 0 w 6508051"/>
              <a:gd name="connsiteY43" fmla="*/ 0 h 6857999"/>
              <a:gd name="connsiteX44" fmla="*/ 1235451 w 6508051"/>
              <a:gd name="connsiteY44" fmla="*/ 0 h 6857999"/>
              <a:gd name="connsiteX45" fmla="*/ 1400356 w 6508051"/>
              <a:gd name="connsiteY45" fmla="*/ 62285 h 6857999"/>
              <a:gd name="connsiteX46" fmla="*/ 3141832 w 6508051"/>
              <a:gd name="connsiteY46" fmla="*/ 1594632 h 6857999"/>
              <a:gd name="connsiteX47" fmla="*/ 3141832 w 6508051"/>
              <a:gd name="connsiteY47" fmla="*/ 5212621 h 6857999"/>
              <a:gd name="connsiteX48" fmla="*/ 2013636 w 6508051"/>
              <a:gd name="connsiteY48" fmla="*/ 4561383 h 6857999"/>
              <a:gd name="connsiteX49" fmla="*/ 2013636 w 6508051"/>
              <a:gd name="connsiteY49" fmla="*/ 2245871 h 6857999"/>
              <a:gd name="connsiteX50" fmla="*/ 10366 w 6508051"/>
              <a:gd name="connsiteY50" fmla="*/ 1088111 h 6857999"/>
              <a:gd name="connsiteX51" fmla="*/ 0 w 6508051"/>
              <a:gd name="connsiteY51" fmla="*/ 108845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508051" h="6857999">
                <a:moveTo>
                  <a:pt x="1832836" y="4829114"/>
                </a:moveTo>
                <a:lnTo>
                  <a:pt x="2859782" y="5632306"/>
                </a:lnTo>
                <a:cubicBezTo>
                  <a:pt x="2434900" y="6175006"/>
                  <a:pt x="1865944" y="6582030"/>
                  <a:pt x="1225303" y="6810981"/>
                </a:cubicBezTo>
                <a:lnTo>
                  <a:pt x="1081005" y="6857999"/>
                </a:lnTo>
                <a:lnTo>
                  <a:pt x="0" y="6857999"/>
                </a:lnTo>
                <a:lnTo>
                  <a:pt x="0" y="5718793"/>
                </a:lnTo>
                <a:lnTo>
                  <a:pt x="10366" y="5719139"/>
                </a:lnTo>
                <a:cubicBezTo>
                  <a:pt x="726337" y="5719139"/>
                  <a:pt x="1398916" y="5386283"/>
                  <a:pt x="1832836" y="4829114"/>
                </a:cubicBezTo>
                <a:close/>
                <a:moveTo>
                  <a:pt x="36515" y="1234413"/>
                </a:moveTo>
                <a:cubicBezTo>
                  <a:pt x="364797" y="1239001"/>
                  <a:pt x="693252" y="1317942"/>
                  <a:pt x="994005" y="1473056"/>
                </a:cubicBezTo>
                <a:cubicBezTo>
                  <a:pt x="1688677" y="1820369"/>
                  <a:pt x="2137320" y="2514994"/>
                  <a:pt x="2180737" y="3289209"/>
                </a:cubicBezTo>
                <a:cubicBezTo>
                  <a:pt x="2216918" y="4063426"/>
                  <a:pt x="1840638" y="4801463"/>
                  <a:pt x="1189381" y="5228368"/>
                </a:cubicBezTo>
                <a:cubicBezTo>
                  <a:pt x="863752" y="5438203"/>
                  <a:pt x="494707" y="5553974"/>
                  <a:pt x="121140" y="5572967"/>
                </a:cubicBezTo>
                <a:lnTo>
                  <a:pt x="0" y="5575197"/>
                </a:lnTo>
                <a:lnTo>
                  <a:pt x="0" y="4270632"/>
                </a:lnTo>
                <a:lnTo>
                  <a:pt x="54206" y="4271451"/>
                </a:lnTo>
                <a:cubicBezTo>
                  <a:pt x="203453" y="4264215"/>
                  <a:pt x="349986" y="4218992"/>
                  <a:pt x="480237" y="4135783"/>
                </a:cubicBezTo>
                <a:cubicBezTo>
                  <a:pt x="740739" y="3962128"/>
                  <a:pt x="892698" y="3665463"/>
                  <a:pt x="878225" y="3361568"/>
                </a:cubicBezTo>
                <a:cubicBezTo>
                  <a:pt x="863753" y="3050433"/>
                  <a:pt x="682850" y="2768244"/>
                  <a:pt x="400637" y="2630764"/>
                </a:cubicBezTo>
                <a:cubicBezTo>
                  <a:pt x="297523" y="2579211"/>
                  <a:pt x="187284" y="2549024"/>
                  <a:pt x="76028" y="2540206"/>
                </a:cubicBezTo>
                <a:lnTo>
                  <a:pt x="0" y="2539048"/>
                </a:lnTo>
                <a:lnTo>
                  <a:pt x="0" y="1235083"/>
                </a:lnTo>
                <a:close/>
                <a:moveTo>
                  <a:pt x="3941226" y="0"/>
                </a:moveTo>
                <a:lnTo>
                  <a:pt x="5547456" y="0"/>
                </a:lnTo>
                <a:lnTo>
                  <a:pt x="5595889" y="75980"/>
                </a:lnTo>
                <a:cubicBezTo>
                  <a:pt x="6241341" y="1164620"/>
                  <a:pt x="6568104" y="2437021"/>
                  <a:pt x="6498937" y="3743769"/>
                </a:cubicBezTo>
                <a:cubicBezTo>
                  <a:pt x="6448305" y="4760129"/>
                  <a:pt x="6160929" y="5730777"/>
                  <a:pt x="5679814" y="6589654"/>
                </a:cubicBezTo>
                <a:lnTo>
                  <a:pt x="5517844" y="6857999"/>
                </a:lnTo>
                <a:lnTo>
                  <a:pt x="3897290" y="6857999"/>
                </a:lnTo>
                <a:lnTo>
                  <a:pt x="3965389" y="6783309"/>
                </a:lnTo>
                <a:cubicBezTo>
                  <a:pt x="4696190" y="5927225"/>
                  <a:pt x="5140915" y="4841094"/>
                  <a:pt x="5204206" y="3678635"/>
                </a:cubicBezTo>
                <a:cubicBezTo>
                  <a:pt x="5268852" y="2399930"/>
                  <a:pt x="4861705" y="1162273"/>
                  <a:pt x="4095585" y="184371"/>
                </a:cubicBezTo>
                <a:close/>
                <a:moveTo>
                  <a:pt x="1611044" y="0"/>
                </a:moveTo>
                <a:lnTo>
                  <a:pt x="3757902" y="0"/>
                </a:lnTo>
                <a:lnTo>
                  <a:pt x="3882067" y="138029"/>
                </a:lnTo>
                <a:cubicBezTo>
                  <a:pt x="4963175" y="1422645"/>
                  <a:pt x="5347230" y="3165531"/>
                  <a:pt x="4879242" y="4800309"/>
                </a:cubicBezTo>
                <a:cubicBezTo>
                  <a:pt x="4660849" y="5560039"/>
                  <a:pt x="4272131" y="6244983"/>
                  <a:pt x="3756709" y="6811517"/>
                </a:cubicBezTo>
                <a:lnTo>
                  <a:pt x="3711589" y="6857999"/>
                </a:lnTo>
                <a:lnTo>
                  <a:pt x="1494391" y="6857999"/>
                </a:lnTo>
                <a:lnTo>
                  <a:pt x="1623571" y="6802274"/>
                </a:lnTo>
                <a:cubicBezTo>
                  <a:pt x="2588704" y="6347327"/>
                  <a:pt x="3327875" y="5490849"/>
                  <a:pt x="3627659" y="4438531"/>
                </a:cubicBezTo>
                <a:cubicBezTo>
                  <a:pt x="3996622" y="3150608"/>
                  <a:pt x="3649363" y="1754152"/>
                  <a:pt x="2716100" y="791826"/>
                </a:cubicBezTo>
                <a:cubicBezTo>
                  <a:pt x="2402753" y="465775"/>
                  <a:pt x="2038170" y="204816"/>
                  <a:pt x="1642949" y="14401"/>
                </a:cubicBezTo>
                <a:close/>
                <a:moveTo>
                  <a:pt x="0" y="0"/>
                </a:moveTo>
                <a:lnTo>
                  <a:pt x="1235451" y="0"/>
                </a:lnTo>
                <a:lnTo>
                  <a:pt x="1400356" y="62285"/>
                </a:lnTo>
                <a:cubicBezTo>
                  <a:pt x="2122570" y="362253"/>
                  <a:pt x="2739552" y="893645"/>
                  <a:pt x="3141832" y="1594632"/>
                </a:cubicBezTo>
                <a:cubicBezTo>
                  <a:pt x="3785483" y="2716206"/>
                  <a:pt x="3785483" y="4091045"/>
                  <a:pt x="3141832" y="5212621"/>
                </a:cubicBezTo>
                <a:cubicBezTo>
                  <a:pt x="2013636" y="4561383"/>
                  <a:pt x="2013636" y="4561383"/>
                  <a:pt x="2013636" y="4561383"/>
                </a:cubicBezTo>
                <a:cubicBezTo>
                  <a:pt x="2425862" y="3845021"/>
                  <a:pt x="2425862" y="2962232"/>
                  <a:pt x="2013636" y="2245871"/>
                </a:cubicBezTo>
                <a:cubicBezTo>
                  <a:pt x="1601411" y="1529507"/>
                  <a:pt x="834818" y="1088111"/>
                  <a:pt x="10366" y="1088111"/>
                </a:cubicBezTo>
                <a:lnTo>
                  <a:pt x="0" y="1088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217142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683949" y="1"/>
            <a:ext cx="6508051" cy="6857999"/>
          </a:xfrm>
          <a:custGeom>
            <a:avLst/>
            <a:gdLst>
              <a:gd name="connsiteX0" fmla="*/ 4675215 w 6508051"/>
              <a:gd name="connsiteY0" fmla="*/ 4829114 h 6857999"/>
              <a:gd name="connsiteX1" fmla="*/ 6497685 w 6508051"/>
              <a:gd name="connsiteY1" fmla="*/ 5719139 h 6857999"/>
              <a:gd name="connsiteX2" fmla="*/ 6508051 w 6508051"/>
              <a:gd name="connsiteY2" fmla="*/ 5718793 h 6857999"/>
              <a:gd name="connsiteX3" fmla="*/ 6508051 w 6508051"/>
              <a:gd name="connsiteY3" fmla="*/ 6857999 h 6857999"/>
              <a:gd name="connsiteX4" fmla="*/ 5427046 w 6508051"/>
              <a:gd name="connsiteY4" fmla="*/ 6857999 h 6857999"/>
              <a:gd name="connsiteX5" fmla="*/ 5282748 w 6508051"/>
              <a:gd name="connsiteY5" fmla="*/ 6810981 h 6857999"/>
              <a:gd name="connsiteX6" fmla="*/ 3648269 w 6508051"/>
              <a:gd name="connsiteY6" fmla="*/ 5632306 h 6857999"/>
              <a:gd name="connsiteX7" fmla="*/ 6471536 w 6508051"/>
              <a:gd name="connsiteY7" fmla="*/ 1234413 h 6857999"/>
              <a:gd name="connsiteX8" fmla="*/ 6508051 w 6508051"/>
              <a:gd name="connsiteY8" fmla="*/ 1235083 h 6857999"/>
              <a:gd name="connsiteX9" fmla="*/ 6508051 w 6508051"/>
              <a:gd name="connsiteY9" fmla="*/ 2539048 h 6857999"/>
              <a:gd name="connsiteX10" fmla="*/ 6432023 w 6508051"/>
              <a:gd name="connsiteY10" fmla="*/ 2540206 h 6857999"/>
              <a:gd name="connsiteX11" fmla="*/ 6107414 w 6508051"/>
              <a:gd name="connsiteY11" fmla="*/ 2630764 h 6857999"/>
              <a:gd name="connsiteX12" fmla="*/ 5629826 w 6508051"/>
              <a:gd name="connsiteY12" fmla="*/ 3361568 h 6857999"/>
              <a:gd name="connsiteX13" fmla="*/ 6027814 w 6508051"/>
              <a:gd name="connsiteY13" fmla="*/ 4135783 h 6857999"/>
              <a:gd name="connsiteX14" fmla="*/ 6453845 w 6508051"/>
              <a:gd name="connsiteY14" fmla="*/ 4271451 h 6857999"/>
              <a:gd name="connsiteX15" fmla="*/ 6508051 w 6508051"/>
              <a:gd name="connsiteY15" fmla="*/ 4270632 h 6857999"/>
              <a:gd name="connsiteX16" fmla="*/ 6508051 w 6508051"/>
              <a:gd name="connsiteY16" fmla="*/ 5575197 h 6857999"/>
              <a:gd name="connsiteX17" fmla="*/ 6386911 w 6508051"/>
              <a:gd name="connsiteY17" fmla="*/ 5572967 h 6857999"/>
              <a:gd name="connsiteX18" fmla="*/ 5318670 w 6508051"/>
              <a:gd name="connsiteY18" fmla="*/ 5228368 h 6857999"/>
              <a:gd name="connsiteX19" fmla="*/ 4327314 w 6508051"/>
              <a:gd name="connsiteY19" fmla="*/ 3289209 h 6857999"/>
              <a:gd name="connsiteX20" fmla="*/ 5514046 w 6508051"/>
              <a:gd name="connsiteY20" fmla="*/ 1473056 h 6857999"/>
              <a:gd name="connsiteX21" fmla="*/ 6471536 w 6508051"/>
              <a:gd name="connsiteY21" fmla="*/ 1234413 h 6857999"/>
              <a:gd name="connsiteX22" fmla="*/ 5272600 w 6508051"/>
              <a:gd name="connsiteY22" fmla="*/ 0 h 6857999"/>
              <a:gd name="connsiteX23" fmla="*/ 6508051 w 6508051"/>
              <a:gd name="connsiteY23" fmla="*/ 0 h 6857999"/>
              <a:gd name="connsiteX24" fmla="*/ 6508051 w 6508051"/>
              <a:gd name="connsiteY24" fmla="*/ 1088457 h 6857999"/>
              <a:gd name="connsiteX25" fmla="*/ 6497685 w 6508051"/>
              <a:gd name="connsiteY25" fmla="*/ 1088111 h 6857999"/>
              <a:gd name="connsiteX26" fmla="*/ 4494415 w 6508051"/>
              <a:gd name="connsiteY26" fmla="*/ 2245871 h 6857999"/>
              <a:gd name="connsiteX27" fmla="*/ 4494415 w 6508051"/>
              <a:gd name="connsiteY27" fmla="*/ 4561383 h 6857999"/>
              <a:gd name="connsiteX28" fmla="*/ 3366219 w 6508051"/>
              <a:gd name="connsiteY28" fmla="*/ 5212621 h 6857999"/>
              <a:gd name="connsiteX29" fmla="*/ 3366219 w 6508051"/>
              <a:gd name="connsiteY29" fmla="*/ 1594632 h 6857999"/>
              <a:gd name="connsiteX30" fmla="*/ 5107695 w 6508051"/>
              <a:gd name="connsiteY30" fmla="*/ 62285 h 6857999"/>
              <a:gd name="connsiteX31" fmla="*/ 2750149 w 6508051"/>
              <a:gd name="connsiteY31" fmla="*/ 0 h 6857999"/>
              <a:gd name="connsiteX32" fmla="*/ 4897007 w 6508051"/>
              <a:gd name="connsiteY32" fmla="*/ 0 h 6857999"/>
              <a:gd name="connsiteX33" fmla="*/ 4865102 w 6508051"/>
              <a:gd name="connsiteY33" fmla="*/ 14401 h 6857999"/>
              <a:gd name="connsiteX34" fmla="*/ 3791951 w 6508051"/>
              <a:gd name="connsiteY34" fmla="*/ 791826 h 6857999"/>
              <a:gd name="connsiteX35" fmla="*/ 2880392 w 6508051"/>
              <a:gd name="connsiteY35" fmla="*/ 4438531 h 6857999"/>
              <a:gd name="connsiteX36" fmla="*/ 4884480 w 6508051"/>
              <a:gd name="connsiteY36" fmla="*/ 6802274 h 6857999"/>
              <a:gd name="connsiteX37" fmla="*/ 5013660 w 6508051"/>
              <a:gd name="connsiteY37" fmla="*/ 6857999 h 6857999"/>
              <a:gd name="connsiteX38" fmla="*/ 2796462 w 6508051"/>
              <a:gd name="connsiteY38" fmla="*/ 6857999 h 6857999"/>
              <a:gd name="connsiteX39" fmla="*/ 2751342 w 6508051"/>
              <a:gd name="connsiteY39" fmla="*/ 6811517 h 6857999"/>
              <a:gd name="connsiteX40" fmla="*/ 1628809 w 6508051"/>
              <a:gd name="connsiteY40" fmla="*/ 4800309 h 6857999"/>
              <a:gd name="connsiteX41" fmla="*/ 2625984 w 6508051"/>
              <a:gd name="connsiteY41" fmla="*/ 138029 h 6857999"/>
              <a:gd name="connsiteX42" fmla="*/ 960595 w 6508051"/>
              <a:gd name="connsiteY42" fmla="*/ 0 h 6857999"/>
              <a:gd name="connsiteX43" fmla="*/ 2566825 w 6508051"/>
              <a:gd name="connsiteY43" fmla="*/ 0 h 6857999"/>
              <a:gd name="connsiteX44" fmla="*/ 2412466 w 6508051"/>
              <a:gd name="connsiteY44" fmla="*/ 184371 h 6857999"/>
              <a:gd name="connsiteX45" fmla="*/ 1303845 w 6508051"/>
              <a:gd name="connsiteY45" fmla="*/ 3678635 h 6857999"/>
              <a:gd name="connsiteX46" fmla="*/ 2542662 w 6508051"/>
              <a:gd name="connsiteY46" fmla="*/ 6783309 h 6857999"/>
              <a:gd name="connsiteX47" fmla="*/ 2610761 w 6508051"/>
              <a:gd name="connsiteY47" fmla="*/ 6857999 h 6857999"/>
              <a:gd name="connsiteX48" fmla="*/ 990207 w 6508051"/>
              <a:gd name="connsiteY48" fmla="*/ 6857999 h 6857999"/>
              <a:gd name="connsiteX49" fmla="*/ 828238 w 6508051"/>
              <a:gd name="connsiteY49" fmla="*/ 6589654 h 6857999"/>
              <a:gd name="connsiteX50" fmla="*/ 9115 w 6508051"/>
              <a:gd name="connsiteY50" fmla="*/ 3743769 h 6857999"/>
              <a:gd name="connsiteX51" fmla="*/ 912162 w 6508051"/>
              <a:gd name="connsiteY51" fmla="*/ 7598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508051" h="6857999">
                <a:moveTo>
                  <a:pt x="4675215" y="4829114"/>
                </a:moveTo>
                <a:cubicBezTo>
                  <a:pt x="5109135" y="5386283"/>
                  <a:pt x="5781714" y="5719139"/>
                  <a:pt x="6497685" y="5719139"/>
                </a:cubicBezTo>
                <a:lnTo>
                  <a:pt x="6508051" y="5718793"/>
                </a:lnTo>
                <a:lnTo>
                  <a:pt x="6508051" y="6857999"/>
                </a:lnTo>
                <a:lnTo>
                  <a:pt x="5427046" y="6857999"/>
                </a:lnTo>
                <a:lnTo>
                  <a:pt x="5282748" y="6810981"/>
                </a:lnTo>
                <a:cubicBezTo>
                  <a:pt x="4642107" y="6582030"/>
                  <a:pt x="4073151" y="6175006"/>
                  <a:pt x="3648269" y="5632306"/>
                </a:cubicBezTo>
                <a:close/>
                <a:moveTo>
                  <a:pt x="6471536" y="1234413"/>
                </a:moveTo>
                <a:lnTo>
                  <a:pt x="6508051" y="1235083"/>
                </a:lnTo>
                <a:lnTo>
                  <a:pt x="6508051" y="2539048"/>
                </a:lnTo>
                <a:lnTo>
                  <a:pt x="6432023" y="2540206"/>
                </a:lnTo>
                <a:cubicBezTo>
                  <a:pt x="6320767" y="2549024"/>
                  <a:pt x="6210528" y="2579211"/>
                  <a:pt x="6107414" y="2630764"/>
                </a:cubicBezTo>
                <a:cubicBezTo>
                  <a:pt x="5825201" y="2768244"/>
                  <a:pt x="5644298" y="3050433"/>
                  <a:pt x="5629826" y="3361568"/>
                </a:cubicBezTo>
                <a:cubicBezTo>
                  <a:pt x="5615353" y="3665463"/>
                  <a:pt x="5767312" y="3962128"/>
                  <a:pt x="6027814" y="4135783"/>
                </a:cubicBezTo>
                <a:cubicBezTo>
                  <a:pt x="6158065" y="4218992"/>
                  <a:pt x="6304598" y="4264215"/>
                  <a:pt x="6453845" y="4271451"/>
                </a:cubicBezTo>
                <a:lnTo>
                  <a:pt x="6508051" y="4270632"/>
                </a:lnTo>
                <a:lnTo>
                  <a:pt x="6508051" y="5575197"/>
                </a:lnTo>
                <a:lnTo>
                  <a:pt x="6386911" y="5572967"/>
                </a:lnTo>
                <a:cubicBezTo>
                  <a:pt x="6013344" y="5553974"/>
                  <a:pt x="5644299" y="5438203"/>
                  <a:pt x="5318670" y="5228368"/>
                </a:cubicBezTo>
                <a:cubicBezTo>
                  <a:pt x="4667413" y="4801463"/>
                  <a:pt x="4291133" y="4063426"/>
                  <a:pt x="4327314" y="3289209"/>
                </a:cubicBezTo>
                <a:cubicBezTo>
                  <a:pt x="4370731" y="2514994"/>
                  <a:pt x="4819374" y="1820369"/>
                  <a:pt x="5514046" y="1473056"/>
                </a:cubicBezTo>
                <a:cubicBezTo>
                  <a:pt x="5814799" y="1317942"/>
                  <a:pt x="6143254" y="1239001"/>
                  <a:pt x="6471536" y="1234413"/>
                </a:cubicBezTo>
                <a:close/>
                <a:moveTo>
                  <a:pt x="5272600" y="0"/>
                </a:moveTo>
                <a:lnTo>
                  <a:pt x="6508051" y="0"/>
                </a:lnTo>
                <a:lnTo>
                  <a:pt x="6508051" y="1088457"/>
                </a:lnTo>
                <a:lnTo>
                  <a:pt x="6497685" y="1088111"/>
                </a:lnTo>
                <a:cubicBezTo>
                  <a:pt x="5673233" y="1088111"/>
                  <a:pt x="4906640" y="1529507"/>
                  <a:pt x="4494415" y="2245871"/>
                </a:cubicBezTo>
                <a:cubicBezTo>
                  <a:pt x="4082189" y="2962232"/>
                  <a:pt x="4082189" y="3845021"/>
                  <a:pt x="4494415" y="4561383"/>
                </a:cubicBezTo>
                <a:cubicBezTo>
                  <a:pt x="4494415" y="4561383"/>
                  <a:pt x="4494415" y="4561383"/>
                  <a:pt x="3366219" y="5212621"/>
                </a:cubicBezTo>
                <a:cubicBezTo>
                  <a:pt x="2722568" y="4091045"/>
                  <a:pt x="2722568" y="2716206"/>
                  <a:pt x="3366219" y="1594632"/>
                </a:cubicBezTo>
                <a:cubicBezTo>
                  <a:pt x="3768499" y="893645"/>
                  <a:pt x="4385481" y="362253"/>
                  <a:pt x="5107695" y="62285"/>
                </a:cubicBezTo>
                <a:close/>
                <a:moveTo>
                  <a:pt x="2750149" y="0"/>
                </a:moveTo>
                <a:lnTo>
                  <a:pt x="4897007" y="0"/>
                </a:lnTo>
                <a:lnTo>
                  <a:pt x="4865102" y="14401"/>
                </a:lnTo>
                <a:cubicBezTo>
                  <a:pt x="4469881" y="204816"/>
                  <a:pt x="4105298" y="465775"/>
                  <a:pt x="3791951" y="791826"/>
                </a:cubicBezTo>
                <a:cubicBezTo>
                  <a:pt x="2858688" y="1754152"/>
                  <a:pt x="2511429" y="3150608"/>
                  <a:pt x="2880392" y="4438531"/>
                </a:cubicBezTo>
                <a:cubicBezTo>
                  <a:pt x="3180176" y="5490849"/>
                  <a:pt x="3919347" y="6347327"/>
                  <a:pt x="4884480" y="6802274"/>
                </a:cubicBezTo>
                <a:lnTo>
                  <a:pt x="5013660" y="6857999"/>
                </a:lnTo>
                <a:lnTo>
                  <a:pt x="2796462" y="6857999"/>
                </a:lnTo>
                <a:lnTo>
                  <a:pt x="2751342" y="6811517"/>
                </a:lnTo>
                <a:cubicBezTo>
                  <a:pt x="2235920" y="6244983"/>
                  <a:pt x="1847202" y="5560039"/>
                  <a:pt x="1628809" y="4800309"/>
                </a:cubicBezTo>
                <a:cubicBezTo>
                  <a:pt x="1160821" y="3165531"/>
                  <a:pt x="1544876" y="1422645"/>
                  <a:pt x="2625984" y="138029"/>
                </a:cubicBezTo>
                <a:close/>
                <a:moveTo>
                  <a:pt x="960595" y="0"/>
                </a:moveTo>
                <a:lnTo>
                  <a:pt x="2566825" y="0"/>
                </a:lnTo>
                <a:lnTo>
                  <a:pt x="2412466" y="184371"/>
                </a:lnTo>
                <a:cubicBezTo>
                  <a:pt x="1646346" y="1162273"/>
                  <a:pt x="1239199" y="2399930"/>
                  <a:pt x="1303845" y="3678635"/>
                </a:cubicBezTo>
                <a:cubicBezTo>
                  <a:pt x="1367136" y="4841094"/>
                  <a:pt x="1811861" y="5927225"/>
                  <a:pt x="2542662" y="6783309"/>
                </a:cubicBezTo>
                <a:lnTo>
                  <a:pt x="2610761" y="6857999"/>
                </a:lnTo>
                <a:lnTo>
                  <a:pt x="990207" y="6857999"/>
                </a:lnTo>
                <a:lnTo>
                  <a:pt x="828238" y="6589654"/>
                </a:lnTo>
                <a:cubicBezTo>
                  <a:pt x="347122" y="5730777"/>
                  <a:pt x="59746" y="4760129"/>
                  <a:pt x="9115" y="3743769"/>
                </a:cubicBezTo>
                <a:cubicBezTo>
                  <a:pt x="-60053" y="2437021"/>
                  <a:pt x="266710" y="1164620"/>
                  <a:pt x="912162" y="759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0683573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4419600"/>
          </a:xfrm>
          <a:custGeom>
            <a:avLst/>
            <a:gdLst>
              <a:gd name="connsiteX0" fmla="*/ 0 w 3048000"/>
              <a:gd name="connsiteY0" fmla="*/ 0 h 4419600"/>
              <a:gd name="connsiteX1" fmla="*/ 3048000 w 3048000"/>
              <a:gd name="connsiteY1" fmla="*/ 0 h 4419600"/>
              <a:gd name="connsiteX2" fmla="*/ 3048000 w 3048000"/>
              <a:gd name="connsiteY2" fmla="*/ 4419600 h 4419600"/>
              <a:gd name="connsiteX3" fmla="*/ 0 w 304800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419600">
                <a:moveTo>
                  <a:pt x="0" y="0"/>
                </a:moveTo>
                <a:lnTo>
                  <a:pt x="3048000" y="0"/>
                </a:lnTo>
                <a:lnTo>
                  <a:pt x="30480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6096000" y="2438400"/>
            <a:ext cx="3048000" cy="4419600"/>
          </a:xfrm>
          <a:custGeom>
            <a:avLst/>
            <a:gdLst>
              <a:gd name="connsiteX0" fmla="*/ 0 w 3048000"/>
              <a:gd name="connsiteY0" fmla="*/ 0 h 4419600"/>
              <a:gd name="connsiteX1" fmla="*/ 3048000 w 3048000"/>
              <a:gd name="connsiteY1" fmla="*/ 0 h 4419600"/>
              <a:gd name="connsiteX2" fmla="*/ 3048000 w 3048000"/>
              <a:gd name="connsiteY2" fmla="*/ 4419600 h 4419600"/>
              <a:gd name="connsiteX3" fmla="*/ 0 w 304800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419600">
                <a:moveTo>
                  <a:pt x="0" y="0"/>
                </a:moveTo>
                <a:lnTo>
                  <a:pt x="3048000" y="0"/>
                </a:lnTo>
                <a:lnTo>
                  <a:pt x="30480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048000" y="0"/>
            <a:ext cx="3048000" cy="4419600"/>
          </a:xfrm>
          <a:custGeom>
            <a:avLst/>
            <a:gdLst>
              <a:gd name="connsiteX0" fmla="*/ 0 w 3048000"/>
              <a:gd name="connsiteY0" fmla="*/ 0 h 4419600"/>
              <a:gd name="connsiteX1" fmla="*/ 3048000 w 3048000"/>
              <a:gd name="connsiteY1" fmla="*/ 0 h 4419600"/>
              <a:gd name="connsiteX2" fmla="*/ 3048000 w 3048000"/>
              <a:gd name="connsiteY2" fmla="*/ 4419600 h 4419600"/>
              <a:gd name="connsiteX3" fmla="*/ 0 w 3048000"/>
              <a:gd name="connsiteY3" fmla="*/ 4419600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4419600">
                <a:moveTo>
                  <a:pt x="0" y="0"/>
                </a:moveTo>
                <a:lnTo>
                  <a:pt x="3048000" y="0"/>
                </a:lnTo>
                <a:lnTo>
                  <a:pt x="3048000" y="4419600"/>
                </a:lnTo>
                <a:lnTo>
                  <a:pt x="0" y="441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949946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356100" y="0"/>
            <a:ext cx="14904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792374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2146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39150" y="0"/>
            <a:ext cx="37528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9518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69723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047697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235200" y="0"/>
            <a:ext cx="99568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596856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5635" y="629283"/>
            <a:ext cx="5594175" cy="5599435"/>
          </a:xfrm>
          <a:custGeom>
            <a:avLst/>
            <a:gdLst>
              <a:gd name="connsiteX0" fmla="*/ 2752353 w 5594175"/>
              <a:gd name="connsiteY0" fmla="*/ 1868524 h 5599435"/>
              <a:gd name="connsiteX1" fmla="*/ 3224299 w 5594175"/>
              <a:gd name="connsiteY1" fmla="*/ 1969981 h 5599435"/>
              <a:gd name="connsiteX2" fmla="*/ 3734344 w 5594175"/>
              <a:gd name="connsiteY2" fmla="*/ 2750543 h 5599435"/>
              <a:gd name="connsiteX3" fmla="*/ 3308270 w 5594175"/>
              <a:gd name="connsiteY3" fmla="*/ 3583972 h 5599435"/>
              <a:gd name="connsiteX4" fmla="*/ 2378371 w 5594175"/>
              <a:gd name="connsiteY4" fmla="*/ 3630620 h 5599435"/>
              <a:gd name="connsiteX5" fmla="*/ 1868327 w 5594175"/>
              <a:gd name="connsiteY5" fmla="*/ 2850057 h 5599435"/>
              <a:gd name="connsiteX6" fmla="*/ 2428132 w 5594175"/>
              <a:gd name="connsiteY6" fmla="*/ 2818959 h 5599435"/>
              <a:gd name="connsiteX7" fmla="*/ 2630284 w 5594175"/>
              <a:gd name="connsiteY7" fmla="*/ 3133050 h 5599435"/>
              <a:gd name="connsiteX8" fmla="*/ 3003488 w 5594175"/>
              <a:gd name="connsiteY8" fmla="*/ 3114391 h 5599435"/>
              <a:gd name="connsiteX9" fmla="*/ 3174539 w 5594175"/>
              <a:gd name="connsiteY9" fmla="*/ 2781641 h 5599435"/>
              <a:gd name="connsiteX10" fmla="*/ 2969277 w 5594175"/>
              <a:gd name="connsiteY10" fmla="*/ 2467551 h 5599435"/>
              <a:gd name="connsiteX11" fmla="*/ 2599184 w 5594175"/>
              <a:gd name="connsiteY11" fmla="*/ 2486209 h 5599435"/>
              <a:gd name="connsiteX12" fmla="*/ 2449902 w 5594175"/>
              <a:gd name="connsiteY12" fmla="*/ 2672798 h 5599435"/>
              <a:gd name="connsiteX13" fmla="*/ 1924308 w 5594175"/>
              <a:gd name="connsiteY13" fmla="*/ 2479990 h 5599435"/>
              <a:gd name="connsiteX14" fmla="*/ 2294401 w 5594175"/>
              <a:gd name="connsiteY14" fmla="*/ 2016629 h 5599435"/>
              <a:gd name="connsiteX15" fmla="*/ 2752353 w 5594175"/>
              <a:gd name="connsiteY15" fmla="*/ 1868524 h 5599435"/>
              <a:gd name="connsiteX16" fmla="*/ 2801543 w 5594175"/>
              <a:gd name="connsiteY16" fmla="*/ 1244747 h 5599435"/>
              <a:gd name="connsiteX17" fmla="*/ 4147412 w 5594175"/>
              <a:gd name="connsiteY17" fmla="*/ 2022233 h 5599435"/>
              <a:gd name="connsiteX18" fmla="*/ 4147412 w 5594175"/>
              <a:gd name="connsiteY18" fmla="*/ 3577204 h 5599435"/>
              <a:gd name="connsiteX19" fmla="*/ 3662526 w 5594175"/>
              <a:gd name="connsiteY19" fmla="*/ 3297309 h 5599435"/>
              <a:gd name="connsiteX20" fmla="*/ 3662526 w 5594175"/>
              <a:gd name="connsiteY20" fmla="*/ 2302128 h 5599435"/>
              <a:gd name="connsiteX21" fmla="*/ 2801543 w 5594175"/>
              <a:gd name="connsiteY21" fmla="*/ 1804536 h 5599435"/>
              <a:gd name="connsiteX22" fmla="*/ 1940560 w 5594175"/>
              <a:gd name="connsiteY22" fmla="*/ 2302128 h 5599435"/>
              <a:gd name="connsiteX23" fmla="*/ 1940560 w 5594175"/>
              <a:gd name="connsiteY23" fmla="*/ 3297309 h 5599435"/>
              <a:gd name="connsiteX24" fmla="*/ 2801543 w 5594175"/>
              <a:gd name="connsiteY24" fmla="*/ 3794900 h 5599435"/>
              <a:gd name="connsiteX25" fmla="*/ 3584820 w 5594175"/>
              <a:gd name="connsiteY25" fmla="*/ 3412377 h 5599435"/>
              <a:gd name="connsiteX26" fmla="*/ 4026190 w 5594175"/>
              <a:gd name="connsiteY26" fmla="*/ 3757580 h 5599435"/>
              <a:gd name="connsiteX27" fmla="*/ 2801543 w 5594175"/>
              <a:gd name="connsiteY27" fmla="*/ 4354690 h 5599435"/>
              <a:gd name="connsiteX28" fmla="*/ 1455673 w 5594175"/>
              <a:gd name="connsiteY28" fmla="*/ 3577204 h 5599435"/>
              <a:gd name="connsiteX29" fmla="*/ 1455673 w 5594175"/>
              <a:gd name="connsiteY29" fmla="*/ 2022233 h 5599435"/>
              <a:gd name="connsiteX30" fmla="*/ 2801543 w 5594175"/>
              <a:gd name="connsiteY30" fmla="*/ 1244747 h 5599435"/>
              <a:gd name="connsiteX31" fmla="*/ 2801543 w 5594175"/>
              <a:gd name="connsiteY31" fmla="*/ 622991 h 5599435"/>
              <a:gd name="connsiteX32" fmla="*/ 4368652 w 5594175"/>
              <a:gd name="connsiteY32" fmla="*/ 1288477 h 5599435"/>
              <a:gd name="connsiteX33" fmla="*/ 4894131 w 5594175"/>
              <a:gd name="connsiteY33" fmla="*/ 3399997 h 5599435"/>
              <a:gd name="connsiteX34" fmla="*/ 3327021 w 5594175"/>
              <a:gd name="connsiteY34" fmla="*/ 4911334 h 5599435"/>
              <a:gd name="connsiteX35" fmla="*/ 1234433 w 5594175"/>
              <a:gd name="connsiteY35" fmla="*/ 4311153 h 5599435"/>
              <a:gd name="connsiteX36" fmla="*/ 708954 w 5594175"/>
              <a:gd name="connsiteY36" fmla="*/ 2199634 h 5599435"/>
              <a:gd name="connsiteX37" fmla="*/ 2276064 w 5594175"/>
              <a:gd name="connsiteY37" fmla="*/ 688296 h 5599435"/>
              <a:gd name="connsiteX38" fmla="*/ 2409766 w 5594175"/>
              <a:gd name="connsiteY38" fmla="*/ 1229392 h 5599435"/>
              <a:gd name="connsiteX39" fmla="*/ 1246871 w 5594175"/>
              <a:gd name="connsiteY39" fmla="*/ 2355121 h 5599435"/>
              <a:gd name="connsiteX40" fmla="*/ 1638649 w 5594175"/>
              <a:gd name="connsiteY40" fmla="*/ 3922434 h 5599435"/>
              <a:gd name="connsiteX41" fmla="*/ 3193320 w 5594175"/>
              <a:gd name="connsiteY41" fmla="*/ 4367129 h 5599435"/>
              <a:gd name="connsiteX42" fmla="*/ 4356215 w 5594175"/>
              <a:gd name="connsiteY42" fmla="*/ 3244509 h 5599435"/>
              <a:gd name="connsiteX43" fmla="*/ 3964437 w 5594175"/>
              <a:gd name="connsiteY43" fmla="*/ 1677196 h 5599435"/>
              <a:gd name="connsiteX44" fmla="*/ 2801543 w 5594175"/>
              <a:gd name="connsiteY44" fmla="*/ 1182746 h 5599435"/>
              <a:gd name="connsiteX45" fmla="*/ 2763294 w 5594175"/>
              <a:gd name="connsiteY45" fmla="*/ 214 h 5599435"/>
              <a:gd name="connsiteX46" fmla="*/ 4321900 w 5594175"/>
              <a:gd name="connsiteY46" fmla="*/ 451348 h 5599435"/>
              <a:gd name="connsiteX47" fmla="*/ 5590258 w 5594175"/>
              <a:gd name="connsiteY47" fmla="*/ 2945908 h 5599435"/>
              <a:gd name="connsiteX48" fmla="*/ 4066984 w 5594175"/>
              <a:gd name="connsiteY48" fmla="*/ 5294278 h 5599435"/>
              <a:gd name="connsiteX49" fmla="*/ 1272244 w 5594175"/>
              <a:gd name="connsiteY49" fmla="*/ 5148088 h 5599435"/>
              <a:gd name="connsiteX50" fmla="*/ 1576899 w 5594175"/>
              <a:gd name="connsiteY50" fmla="*/ 4678414 h 5599435"/>
              <a:gd name="connsiteX51" fmla="*/ 3812069 w 5594175"/>
              <a:gd name="connsiteY51" fmla="*/ 4793500 h 5599435"/>
              <a:gd name="connsiteX52" fmla="*/ 5033797 w 5594175"/>
              <a:gd name="connsiteY52" fmla="*/ 2917914 h 5599435"/>
              <a:gd name="connsiteX53" fmla="*/ 4017244 w 5594175"/>
              <a:gd name="connsiteY53" fmla="*/ 921021 h 5599435"/>
              <a:gd name="connsiteX54" fmla="*/ 1782074 w 5594175"/>
              <a:gd name="connsiteY54" fmla="*/ 802825 h 5599435"/>
              <a:gd name="connsiteX55" fmla="*/ 563456 w 5594175"/>
              <a:gd name="connsiteY55" fmla="*/ 2681522 h 5599435"/>
              <a:gd name="connsiteX56" fmla="*/ 1160330 w 5594175"/>
              <a:gd name="connsiteY56" fmla="*/ 4326936 h 5599435"/>
              <a:gd name="connsiteX57" fmla="*/ 749979 w 5594175"/>
              <a:gd name="connsiteY57" fmla="*/ 4709518 h 5599435"/>
              <a:gd name="connsiteX58" fmla="*/ 3885 w 5594175"/>
              <a:gd name="connsiteY58" fmla="*/ 2653528 h 5599435"/>
              <a:gd name="connsiteX59" fmla="*/ 1527159 w 5594175"/>
              <a:gd name="connsiteY59" fmla="*/ 305158 h 5599435"/>
              <a:gd name="connsiteX60" fmla="*/ 2763294 w 5594175"/>
              <a:gd name="connsiteY60" fmla="*/ 214 h 559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594175" h="5599435">
                <a:moveTo>
                  <a:pt x="2752353" y="1868524"/>
                </a:moveTo>
                <a:cubicBezTo>
                  <a:pt x="2913296" y="1860360"/>
                  <a:pt x="3076574" y="1893791"/>
                  <a:pt x="3224299" y="1969981"/>
                </a:cubicBezTo>
                <a:cubicBezTo>
                  <a:pt x="3522862" y="2119252"/>
                  <a:pt x="3715684" y="2417793"/>
                  <a:pt x="3734344" y="2750543"/>
                </a:cubicBezTo>
                <a:cubicBezTo>
                  <a:pt x="3749894" y="3083293"/>
                  <a:pt x="3588173" y="3400493"/>
                  <a:pt x="3308270" y="3583972"/>
                </a:cubicBezTo>
                <a:cubicBezTo>
                  <a:pt x="3028367" y="3764341"/>
                  <a:pt x="2673825" y="3783000"/>
                  <a:pt x="2378371" y="3630620"/>
                </a:cubicBezTo>
                <a:cubicBezTo>
                  <a:pt x="2079809" y="3481348"/>
                  <a:pt x="1886988" y="3182807"/>
                  <a:pt x="1868327" y="2850057"/>
                </a:cubicBezTo>
                <a:cubicBezTo>
                  <a:pt x="2428132" y="2818959"/>
                  <a:pt x="2428132" y="2818959"/>
                  <a:pt x="2428132" y="2818959"/>
                </a:cubicBezTo>
                <a:cubicBezTo>
                  <a:pt x="2434352" y="2952681"/>
                  <a:pt x="2512103" y="3070854"/>
                  <a:pt x="2630284" y="3133050"/>
                </a:cubicBezTo>
                <a:cubicBezTo>
                  <a:pt x="2751575" y="3192136"/>
                  <a:pt x="2891527" y="3185916"/>
                  <a:pt x="3003488" y="3114391"/>
                </a:cubicBezTo>
                <a:cubicBezTo>
                  <a:pt x="3115449" y="3039756"/>
                  <a:pt x="3180759" y="2912253"/>
                  <a:pt x="3174539" y="2781641"/>
                </a:cubicBezTo>
                <a:cubicBezTo>
                  <a:pt x="3168319" y="2647920"/>
                  <a:pt x="3090568" y="2526638"/>
                  <a:pt x="2969277" y="2467551"/>
                </a:cubicBezTo>
                <a:cubicBezTo>
                  <a:pt x="2851097" y="2408465"/>
                  <a:pt x="2711145" y="2414684"/>
                  <a:pt x="2599184" y="2486209"/>
                </a:cubicBezTo>
                <a:cubicBezTo>
                  <a:pt x="2527653" y="2532856"/>
                  <a:pt x="2477893" y="2598163"/>
                  <a:pt x="2449902" y="2672798"/>
                </a:cubicBezTo>
                <a:lnTo>
                  <a:pt x="1924308" y="2479990"/>
                </a:lnTo>
                <a:cubicBezTo>
                  <a:pt x="1992728" y="2293401"/>
                  <a:pt x="2120239" y="2128582"/>
                  <a:pt x="2294401" y="2016629"/>
                </a:cubicBezTo>
                <a:cubicBezTo>
                  <a:pt x="2432797" y="1926444"/>
                  <a:pt x="2591409" y="1876687"/>
                  <a:pt x="2752353" y="1868524"/>
                </a:cubicBezTo>
                <a:close/>
                <a:moveTo>
                  <a:pt x="2801543" y="1244747"/>
                </a:moveTo>
                <a:cubicBezTo>
                  <a:pt x="3357918" y="1244747"/>
                  <a:pt x="3870779" y="1540191"/>
                  <a:pt x="4147412" y="2022233"/>
                </a:cubicBezTo>
                <a:cubicBezTo>
                  <a:pt x="4424046" y="2504273"/>
                  <a:pt x="4424046" y="3095163"/>
                  <a:pt x="4147412" y="3577204"/>
                </a:cubicBezTo>
                <a:cubicBezTo>
                  <a:pt x="3662526" y="3297309"/>
                  <a:pt x="3662526" y="3297309"/>
                  <a:pt x="3662526" y="3297309"/>
                </a:cubicBezTo>
                <a:cubicBezTo>
                  <a:pt x="3839696" y="2989425"/>
                  <a:pt x="3839696" y="2610012"/>
                  <a:pt x="3662526" y="2302128"/>
                </a:cubicBezTo>
                <a:cubicBezTo>
                  <a:pt x="3485356" y="1994243"/>
                  <a:pt x="3155883" y="1804536"/>
                  <a:pt x="2801543" y="1804536"/>
                </a:cubicBezTo>
                <a:cubicBezTo>
                  <a:pt x="2447203" y="1804536"/>
                  <a:pt x="2117730" y="1994243"/>
                  <a:pt x="1940560" y="2302128"/>
                </a:cubicBezTo>
                <a:cubicBezTo>
                  <a:pt x="1763389" y="2610012"/>
                  <a:pt x="1763389" y="2989425"/>
                  <a:pt x="1940560" y="3297309"/>
                </a:cubicBezTo>
                <a:cubicBezTo>
                  <a:pt x="2117730" y="3605193"/>
                  <a:pt x="2447203" y="3794900"/>
                  <a:pt x="2801543" y="3794900"/>
                </a:cubicBezTo>
                <a:cubicBezTo>
                  <a:pt x="3109259" y="3794900"/>
                  <a:pt x="3398326" y="3651842"/>
                  <a:pt x="3584820" y="3412377"/>
                </a:cubicBezTo>
                <a:lnTo>
                  <a:pt x="4026190" y="3757580"/>
                </a:lnTo>
                <a:cubicBezTo>
                  <a:pt x="3734015" y="4130774"/>
                  <a:pt x="3283320" y="4354690"/>
                  <a:pt x="2801543" y="4354690"/>
                </a:cubicBezTo>
                <a:cubicBezTo>
                  <a:pt x="2245167" y="4354690"/>
                  <a:pt x="1732307" y="4059245"/>
                  <a:pt x="1455673" y="3577204"/>
                </a:cubicBezTo>
                <a:cubicBezTo>
                  <a:pt x="1179040" y="3095163"/>
                  <a:pt x="1179040" y="2504273"/>
                  <a:pt x="1455673" y="2022233"/>
                </a:cubicBezTo>
                <a:cubicBezTo>
                  <a:pt x="1732307" y="1540191"/>
                  <a:pt x="2245167" y="1244747"/>
                  <a:pt x="2801543" y="1244747"/>
                </a:cubicBezTo>
                <a:close/>
                <a:moveTo>
                  <a:pt x="2801543" y="622991"/>
                </a:moveTo>
                <a:cubicBezTo>
                  <a:pt x="3382990" y="622991"/>
                  <a:pt x="3952000" y="856222"/>
                  <a:pt x="4368652" y="1288477"/>
                </a:cubicBezTo>
                <a:cubicBezTo>
                  <a:pt x="4906569" y="1848232"/>
                  <a:pt x="5108676" y="2650547"/>
                  <a:pt x="4894131" y="3399997"/>
                </a:cubicBezTo>
                <a:cubicBezTo>
                  <a:pt x="4679587" y="4146336"/>
                  <a:pt x="4082593" y="4724750"/>
                  <a:pt x="3327021" y="4911334"/>
                </a:cubicBezTo>
                <a:cubicBezTo>
                  <a:pt x="2574561" y="5101029"/>
                  <a:pt x="1775459" y="4870908"/>
                  <a:pt x="1234433" y="4311153"/>
                </a:cubicBezTo>
                <a:cubicBezTo>
                  <a:pt x="696517" y="3751398"/>
                  <a:pt x="494410" y="2945973"/>
                  <a:pt x="708954" y="2199634"/>
                </a:cubicBezTo>
                <a:cubicBezTo>
                  <a:pt x="923499" y="1453294"/>
                  <a:pt x="1520493" y="874881"/>
                  <a:pt x="2276064" y="688296"/>
                </a:cubicBezTo>
                <a:cubicBezTo>
                  <a:pt x="2409766" y="1229392"/>
                  <a:pt x="2409766" y="1229392"/>
                  <a:pt x="2409766" y="1229392"/>
                </a:cubicBezTo>
                <a:cubicBezTo>
                  <a:pt x="1850084" y="1369331"/>
                  <a:pt x="1405447" y="1798476"/>
                  <a:pt x="1246871" y="2355121"/>
                </a:cubicBezTo>
                <a:cubicBezTo>
                  <a:pt x="1088295" y="2908656"/>
                  <a:pt x="1237543" y="3508838"/>
                  <a:pt x="1638649" y="3922434"/>
                </a:cubicBezTo>
                <a:cubicBezTo>
                  <a:pt x="2039754" y="4339141"/>
                  <a:pt x="2633638" y="4507067"/>
                  <a:pt x="3193320" y="4367129"/>
                </a:cubicBezTo>
                <a:cubicBezTo>
                  <a:pt x="3753002" y="4230300"/>
                  <a:pt x="4197638" y="3801154"/>
                  <a:pt x="4356215" y="3244509"/>
                </a:cubicBezTo>
                <a:cubicBezTo>
                  <a:pt x="4514791" y="2690974"/>
                  <a:pt x="4365543" y="2090793"/>
                  <a:pt x="3964437" y="1677196"/>
                </a:cubicBezTo>
                <a:cubicBezTo>
                  <a:pt x="3656613" y="1356892"/>
                  <a:pt x="3233742" y="1182746"/>
                  <a:pt x="2801543" y="1182746"/>
                </a:cubicBezTo>
                <a:close/>
                <a:moveTo>
                  <a:pt x="2763294" y="214"/>
                </a:moveTo>
                <a:cubicBezTo>
                  <a:pt x="3306805" y="-6504"/>
                  <a:pt x="3849763" y="145166"/>
                  <a:pt x="4321900" y="451348"/>
                </a:cubicBezTo>
                <a:cubicBezTo>
                  <a:pt x="5158145" y="995672"/>
                  <a:pt x="5643106" y="1947462"/>
                  <a:pt x="5590258" y="2945908"/>
                </a:cubicBezTo>
                <a:cubicBezTo>
                  <a:pt x="5540518" y="3944354"/>
                  <a:pt x="4959187" y="4840156"/>
                  <a:pt x="4066984" y="5294278"/>
                </a:cubicBezTo>
                <a:cubicBezTo>
                  <a:pt x="3177890" y="5748400"/>
                  <a:pt x="2111599" y="5692413"/>
                  <a:pt x="1272244" y="5148088"/>
                </a:cubicBezTo>
                <a:cubicBezTo>
                  <a:pt x="1576899" y="4678414"/>
                  <a:pt x="1576899" y="4678414"/>
                  <a:pt x="1576899" y="4678414"/>
                </a:cubicBezTo>
                <a:cubicBezTo>
                  <a:pt x="2248382" y="5113874"/>
                  <a:pt x="3100172" y="5157419"/>
                  <a:pt x="3812069" y="4793500"/>
                </a:cubicBezTo>
                <a:cubicBezTo>
                  <a:pt x="4527075" y="4432691"/>
                  <a:pt x="4990274" y="3717293"/>
                  <a:pt x="5033797" y="2917914"/>
                </a:cubicBezTo>
                <a:cubicBezTo>
                  <a:pt x="5074210" y="2118535"/>
                  <a:pt x="4685620" y="1356481"/>
                  <a:pt x="4017244" y="921021"/>
                </a:cubicBezTo>
                <a:cubicBezTo>
                  <a:pt x="3345761" y="485563"/>
                  <a:pt x="2493971" y="442016"/>
                  <a:pt x="1782074" y="802825"/>
                </a:cubicBezTo>
                <a:cubicBezTo>
                  <a:pt x="1070177" y="1166745"/>
                  <a:pt x="603869" y="1882143"/>
                  <a:pt x="563456" y="2681522"/>
                </a:cubicBezTo>
                <a:cubicBezTo>
                  <a:pt x="529260" y="3297385"/>
                  <a:pt x="753087" y="3888366"/>
                  <a:pt x="1160330" y="4326936"/>
                </a:cubicBezTo>
                <a:lnTo>
                  <a:pt x="749979" y="4709518"/>
                </a:lnTo>
                <a:cubicBezTo>
                  <a:pt x="240149" y="4158973"/>
                  <a:pt x="-36528" y="3421803"/>
                  <a:pt x="3885" y="2653528"/>
                </a:cubicBezTo>
                <a:cubicBezTo>
                  <a:pt x="56734" y="1655082"/>
                  <a:pt x="638065" y="759280"/>
                  <a:pt x="1527159" y="305158"/>
                </a:cubicBezTo>
                <a:cubicBezTo>
                  <a:pt x="1917498" y="106480"/>
                  <a:pt x="2340563" y="5439"/>
                  <a:pt x="2763294" y="2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667836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59086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2460895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056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062629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8769845" y="3443447"/>
            <a:ext cx="3206255" cy="3206257"/>
          </a:xfrm>
          <a:custGeom>
            <a:avLst/>
            <a:gdLst>
              <a:gd name="connsiteX0" fmla="*/ 777586 w 2027131"/>
              <a:gd name="connsiteY0" fmla="*/ 689 h 2027132"/>
              <a:gd name="connsiteX1" fmla="*/ 811806 w 2027131"/>
              <a:gd name="connsiteY1" fmla="*/ 12196 h 2027132"/>
              <a:gd name="connsiteX2" fmla="*/ 1981658 w 2027131"/>
              <a:gd name="connsiteY2" fmla="*/ 687610 h 2027132"/>
              <a:gd name="connsiteX3" fmla="*/ 2014936 w 2027131"/>
              <a:gd name="connsiteY3" fmla="*/ 811807 h 2027132"/>
              <a:gd name="connsiteX4" fmla="*/ 1339522 w 2027131"/>
              <a:gd name="connsiteY4" fmla="*/ 1981658 h 2027132"/>
              <a:gd name="connsiteX5" fmla="*/ 1215326 w 2027131"/>
              <a:gd name="connsiteY5" fmla="*/ 2014936 h 2027132"/>
              <a:gd name="connsiteX6" fmla="*/ 45475 w 2027131"/>
              <a:gd name="connsiteY6" fmla="*/ 1339522 h 2027132"/>
              <a:gd name="connsiteX7" fmla="*/ 12196 w 2027131"/>
              <a:gd name="connsiteY7" fmla="*/ 1215326 h 2027132"/>
              <a:gd name="connsiteX8" fmla="*/ 687610 w 2027131"/>
              <a:gd name="connsiteY8" fmla="*/ 45475 h 2027132"/>
              <a:gd name="connsiteX9" fmla="*/ 777586 w 2027131"/>
              <a:gd name="connsiteY9" fmla="*/ 689 h 2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7131" h="2027132">
                <a:moveTo>
                  <a:pt x="777586" y="689"/>
                </a:moveTo>
                <a:cubicBezTo>
                  <a:pt x="789306" y="2143"/>
                  <a:pt x="800935" y="5920"/>
                  <a:pt x="811806" y="12196"/>
                </a:cubicBezTo>
                <a:lnTo>
                  <a:pt x="1981658" y="687610"/>
                </a:lnTo>
                <a:cubicBezTo>
                  <a:pt x="2025143" y="712717"/>
                  <a:pt x="2040042" y="768321"/>
                  <a:pt x="2014936" y="811807"/>
                </a:cubicBezTo>
                <a:lnTo>
                  <a:pt x="1339522" y="1981658"/>
                </a:lnTo>
                <a:cubicBezTo>
                  <a:pt x="1314415" y="2025144"/>
                  <a:pt x="1258811" y="2040043"/>
                  <a:pt x="1215326" y="2014936"/>
                </a:cubicBezTo>
                <a:lnTo>
                  <a:pt x="45475" y="1339522"/>
                </a:lnTo>
                <a:cubicBezTo>
                  <a:pt x="1989" y="1314416"/>
                  <a:pt x="-12910" y="1258812"/>
                  <a:pt x="12196" y="1215326"/>
                </a:cubicBezTo>
                <a:lnTo>
                  <a:pt x="687610" y="45475"/>
                </a:lnTo>
                <a:cubicBezTo>
                  <a:pt x="706440" y="12860"/>
                  <a:pt x="742425" y="-3674"/>
                  <a:pt x="777586" y="6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fr-CA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8715227" y="201353"/>
            <a:ext cx="2905273" cy="2905273"/>
          </a:xfrm>
          <a:custGeom>
            <a:avLst/>
            <a:gdLst>
              <a:gd name="connsiteX0" fmla="*/ 863966 w 2252319"/>
              <a:gd name="connsiteY0" fmla="*/ 766 h 2252319"/>
              <a:gd name="connsiteX1" fmla="*/ 901987 w 2252319"/>
              <a:gd name="connsiteY1" fmla="*/ 13551 h 2252319"/>
              <a:gd name="connsiteX2" fmla="*/ 2201794 w 2252319"/>
              <a:gd name="connsiteY2" fmla="*/ 763995 h 2252319"/>
              <a:gd name="connsiteX3" fmla="*/ 2238769 w 2252319"/>
              <a:gd name="connsiteY3" fmla="*/ 901987 h 2252319"/>
              <a:gd name="connsiteX4" fmla="*/ 1488325 w 2252319"/>
              <a:gd name="connsiteY4" fmla="*/ 2201794 h 2252319"/>
              <a:gd name="connsiteX5" fmla="*/ 1350333 w 2252319"/>
              <a:gd name="connsiteY5" fmla="*/ 2238769 h 2252319"/>
              <a:gd name="connsiteX6" fmla="*/ 50526 w 2252319"/>
              <a:gd name="connsiteY6" fmla="*/ 1488325 h 2252319"/>
              <a:gd name="connsiteX7" fmla="*/ 13551 w 2252319"/>
              <a:gd name="connsiteY7" fmla="*/ 1350333 h 2252319"/>
              <a:gd name="connsiteX8" fmla="*/ 763995 w 2252319"/>
              <a:gd name="connsiteY8" fmla="*/ 50526 h 2252319"/>
              <a:gd name="connsiteX9" fmla="*/ 863966 w 2252319"/>
              <a:gd name="connsiteY9" fmla="*/ 766 h 225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2319" h="2252319">
                <a:moveTo>
                  <a:pt x="863966" y="766"/>
                </a:moveTo>
                <a:cubicBezTo>
                  <a:pt x="876988" y="2382"/>
                  <a:pt x="889908" y="6577"/>
                  <a:pt x="901987" y="13551"/>
                </a:cubicBezTo>
                <a:lnTo>
                  <a:pt x="2201794" y="763995"/>
                </a:lnTo>
                <a:cubicBezTo>
                  <a:pt x="2250110" y="791890"/>
                  <a:pt x="2266664" y="853672"/>
                  <a:pt x="2238769" y="901987"/>
                </a:cubicBezTo>
                <a:lnTo>
                  <a:pt x="1488325" y="2201794"/>
                </a:lnTo>
                <a:cubicBezTo>
                  <a:pt x="1460430" y="2250110"/>
                  <a:pt x="1398649" y="2266664"/>
                  <a:pt x="1350333" y="2238769"/>
                </a:cubicBezTo>
                <a:lnTo>
                  <a:pt x="50526" y="1488325"/>
                </a:lnTo>
                <a:cubicBezTo>
                  <a:pt x="2211" y="1460430"/>
                  <a:pt x="-14344" y="1398649"/>
                  <a:pt x="13551" y="1350333"/>
                </a:cubicBezTo>
                <a:lnTo>
                  <a:pt x="763995" y="50526"/>
                </a:lnTo>
                <a:cubicBezTo>
                  <a:pt x="784917" y="14289"/>
                  <a:pt x="824899" y="-4082"/>
                  <a:pt x="863966" y="76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fr-CA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5270446" y="1297663"/>
            <a:ext cx="4664915" cy="4664915"/>
          </a:xfrm>
          <a:custGeom>
            <a:avLst/>
            <a:gdLst>
              <a:gd name="connsiteX0" fmla="*/ 1748988 w 4664915"/>
              <a:gd name="connsiteY0" fmla="*/ 521 h 4664915"/>
              <a:gd name="connsiteX1" fmla="*/ 1868160 w 4664915"/>
              <a:gd name="connsiteY1" fmla="*/ 28066 h 4664915"/>
              <a:gd name="connsiteX2" fmla="*/ 4560269 w 4664915"/>
              <a:gd name="connsiteY2" fmla="*/ 1582356 h 4664915"/>
              <a:gd name="connsiteX3" fmla="*/ 4636850 w 4664915"/>
              <a:gd name="connsiteY3" fmla="*/ 1868160 h 4664915"/>
              <a:gd name="connsiteX4" fmla="*/ 3082560 w 4664915"/>
              <a:gd name="connsiteY4" fmla="*/ 4560269 h 4664915"/>
              <a:gd name="connsiteX5" fmla="*/ 2796756 w 4664915"/>
              <a:gd name="connsiteY5" fmla="*/ 4636850 h 4664915"/>
              <a:gd name="connsiteX6" fmla="*/ 104647 w 4664915"/>
              <a:gd name="connsiteY6" fmla="*/ 3082560 h 4664915"/>
              <a:gd name="connsiteX7" fmla="*/ 28066 w 4664915"/>
              <a:gd name="connsiteY7" fmla="*/ 2796756 h 4664915"/>
              <a:gd name="connsiteX8" fmla="*/ 1582356 w 4664915"/>
              <a:gd name="connsiteY8" fmla="*/ 104647 h 4664915"/>
              <a:gd name="connsiteX9" fmla="*/ 1748988 w 4664915"/>
              <a:gd name="connsiteY9" fmla="*/ 521 h 466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4915" h="4664915">
                <a:moveTo>
                  <a:pt x="1748988" y="521"/>
                </a:moveTo>
                <a:cubicBezTo>
                  <a:pt x="1789186" y="-2319"/>
                  <a:pt x="1830634" y="6400"/>
                  <a:pt x="1868160" y="28066"/>
                </a:cubicBezTo>
                <a:lnTo>
                  <a:pt x="4560269" y="1582356"/>
                </a:lnTo>
                <a:cubicBezTo>
                  <a:pt x="4660339" y="1640132"/>
                  <a:pt x="4694626" y="1768090"/>
                  <a:pt x="4636850" y="1868160"/>
                </a:cubicBezTo>
                <a:lnTo>
                  <a:pt x="3082560" y="4560269"/>
                </a:lnTo>
                <a:cubicBezTo>
                  <a:pt x="3024785" y="4660339"/>
                  <a:pt x="2896826" y="4694626"/>
                  <a:pt x="2796756" y="4636850"/>
                </a:cubicBezTo>
                <a:lnTo>
                  <a:pt x="104647" y="3082560"/>
                </a:lnTo>
                <a:cubicBezTo>
                  <a:pt x="4577" y="3024785"/>
                  <a:pt x="-29709" y="2896826"/>
                  <a:pt x="28066" y="2796756"/>
                </a:cubicBezTo>
                <a:lnTo>
                  <a:pt x="1582356" y="104647"/>
                </a:lnTo>
                <a:cubicBezTo>
                  <a:pt x="1618466" y="42103"/>
                  <a:pt x="1681991" y="5256"/>
                  <a:pt x="1748988" y="52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251408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902700" y="336550"/>
            <a:ext cx="2908300" cy="6184900"/>
          </a:xfrm>
          <a:custGeom>
            <a:avLst/>
            <a:gdLst>
              <a:gd name="connsiteX0" fmla="*/ 192617 w 2908300"/>
              <a:gd name="connsiteY0" fmla="*/ 0 h 6184900"/>
              <a:gd name="connsiteX1" fmla="*/ 2715683 w 2908300"/>
              <a:gd name="connsiteY1" fmla="*/ 0 h 6184900"/>
              <a:gd name="connsiteX2" fmla="*/ 2908300 w 2908300"/>
              <a:gd name="connsiteY2" fmla="*/ 192617 h 6184900"/>
              <a:gd name="connsiteX3" fmla="*/ 2908300 w 2908300"/>
              <a:gd name="connsiteY3" fmla="*/ 5992283 h 6184900"/>
              <a:gd name="connsiteX4" fmla="*/ 2715683 w 2908300"/>
              <a:gd name="connsiteY4" fmla="*/ 6184900 h 6184900"/>
              <a:gd name="connsiteX5" fmla="*/ 192617 w 2908300"/>
              <a:gd name="connsiteY5" fmla="*/ 6184900 h 6184900"/>
              <a:gd name="connsiteX6" fmla="*/ 0 w 2908300"/>
              <a:gd name="connsiteY6" fmla="*/ 5992283 h 6184900"/>
              <a:gd name="connsiteX7" fmla="*/ 0 w 2908300"/>
              <a:gd name="connsiteY7" fmla="*/ 192617 h 6184900"/>
              <a:gd name="connsiteX8" fmla="*/ 192617 w 2908300"/>
              <a:gd name="connsiteY8" fmla="*/ 0 h 61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300" h="6184900">
                <a:moveTo>
                  <a:pt x="192617" y="0"/>
                </a:moveTo>
                <a:lnTo>
                  <a:pt x="2715683" y="0"/>
                </a:lnTo>
                <a:cubicBezTo>
                  <a:pt x="2822062" y="0"/>
                  <a:pt x="2908300" y="86238"/>
                  <a:pt x="2908300" y="192617"/>
                </a:cubicBezTo>
                <a:lnTo>
                  <a:pt x="2908300" y="5992283"/>
                </a:lnTo>
                <a:cubicBezTo>
                  <a:pt x="2908300" y="6098662"/>
                  <a:pt x="2822062" y="6184900"/>
                  <a:pt x="2715683" y="6184900"/>
                </a:cubicBezTo>
                <a:lnTo>
                  <a:pt x="192617" y="6184900"/>
                </a:lnTo>
                <a:cubicBezTo>
                  <a:pt x="86238" y="6184900"/>
                  <a:pt x="0" y="6098662"/>
                  <a:pt x="0" y="5992283"/>
                </a:cubicBezTo>
                <a:lnTo>
                  <a:pt x="0" y="192617"/>
                </a:lnTo>
                <a:cubicBezTo>
                  <a:pt x="0" y="86238"/>
                  <a:pt x="86238" y="0"/>
                  <a:pt x="192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857500" y="336550"/>
            <a:ext cx="2908300" cy="6184900"/>
          </a:xfrm>
          <a:custGeom>
            <a:avLst/>
            <a:gdLst>
              <a:gd name="connsiteX0" fmla="*/ 192617 w 2908300"/>
              <a:gd name="connsiteY0" fmla="*/ 0 h 6184900"/>
              <a:gd name="connsiteX1" fmla="*/ 2715683 w 2908300"/>
              <a:gd name="connsiteY1" fmla="*/ 0 h 6184900"/>
              <a:gd name="connsiteX2" fmla="*/ 2908300 w 2908300"/>
              <a:gd name="connsiteY2" fmla="*/ 192617 h 6184900"/>
              <a:gd name="connsiteX3" fmla="*/ 2908300 w 2908300"/>
              <a:gd name="connsiteY3" fmla="*/ 5992283 h 6184900"/>
              <a:gd name="connsiteX4" fmla="*/ 2715683 w 2908300"/>
              <a:gd name="connsiteY4" fmla="*/ 6184900 h 6184900"/>
              <a:gd name="connsiteX5" fmla="*/ 192617 w 2908300"/>
              <a:gd name="connsiteY5" fmla="*/ 6184900 h 6184900"/>
              <a:gd name="connsiteX6" fmla="*/ 0 w 2908300"/>
              <a:gd name="connsiteY6" fmla="*/ 5992283 h 6184900"/>
              <a:gd name="connsiteX7" fmla="*/ 0 w 2908300"/>
              <a:gd name="connsiteY7" fmla="*/ 192617 h 6184900"/>
              <a:gd name="connsiteX8" fmla="*/ 192617 w 2908300"/>
              <a:gd name="connsiteY8" fmla="*/ 0 h 61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300" h="6184900">
                <a:moveTo>
                  <a:pt x="192617" y="0"/>
                </a:moveTo>
                <a:lnTo>
                  <a:pt x="2715683" y="0"/>
                </a:lnTo>
                <a:cubicBezTo>
                  <a:pt x="2822062" y="0"/>
                  <a:pt x="2908300" y="86238"/>
                  <a:pt x="2908300" y="192617"/>
                </a:cubicBezTo>
                <a:lnTo>
                  <a:pt x="2908300" y="5992283"/>
                </a:lnTo>
                <a:cubicBezTo>
                  <a:pt x="2908300" y="6098662"/>
                  <a:pt x="2822062" y="6184900"/>
                  <a:pt x="2715683" y="6184900"/>
                </a:cubicBezTo>
                <a:lnTo>
                  <a:pt x="192617" y="6184900"/>
                </a:lnTo>
                <a:cubicBezTo>
                  <a:pt x="86238" y="6184900"/>
                  <a:pt x="0" y="6098662"/>
                  <a:pt x="0" y="5992283"/>
                </a:cubicBezTo>
                <a:lnTo>
                  <a:pt x="0" y="192617"/>
                </a:lnTo>
                <a:cubicBezTo>
                  <a:pt x="0" y="86238"/>
                  <a:pt x="86238" y="0"/>
                  <a:pt x="192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880100" y="336550"/>
            <a:ext cx="2908300" cy="6184900"/>
          </a:xfrm>
          <a:custGeom>
            <a:avLst/>
            <a:gdLst>
              <a:gd name="connsiteX0" fmla="*/ 192617 w 2908300"/>
              <a:gd name="connsiteY0" fmla="*/ 0 h 6184900"/>
              <a:gd name="connsiteX1" fmla="*/ 2715683 w 2908300"/>
              <a:gd name="connsiteY1" fmla="*/ 0 h 6184900"/>
              <a:gd name="connsiteX2" fmla="*/ 2908300 w 2908300"/>
              <a:gd name="connsiteY2" fmla="*/ 192617 h 6184900"/>
              <a:gd name="connsiteX3" fmla="*/ 2908300 w 2908300"/>
              <a:gd name="connsiteY3" fmla="*/ 5992283 h 6184900"/>
              <a:gd name="connsiteX4" fmla="*/ 2715683 w 2908300"/>
              <a:gd name="connsiteY4" fmla="*/ 6184900 h 6184900"/>
              <a:gd name="connsiteX5" fmla="*/ 192617 w 2908300"/>
              <a:gd name="connsiteY5" fmla="*/ 6184900 h 6184900"/>
              <a:gd name="connsiteX6" fmla="*/ 0 w 2908300"/>
              <a:gd name="connsiteY6" fmla="*/ 5992283 h 6184900"/>
              <a:gd name="connsiteX7" fmla="*/ 0 w 2908300"/>
              <a:gd name="connsiteY7" fmla="*/ 192617 h 6184900"/>
              <a:gd name="connsiteX8" fmla="*/ 192617 w 2908300"/>
              <a:gd name="connsiteY8" fmla="*/ 0 h 61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8300" h="6184900">
                <a:moveTo>
                  <a:pt x="192617" y="0"/>
                </a:moveTo>
                <a:lnTo>
                  <a:pt x="2715683" y="0"/>
                </a:lnTo>
                <a:cubicBezTo>
                  <a:pt x="2822062" y="0"/>
                  <a:pt x="2908300" y="86238"/>
                  <a:pt x="2908300" y="192617"/>
                </a:cubicBezTo>
                <a:lnTo>
                  <a:pt x="2908300" y="5992283"/>
                </a:lnTo>
                <a:cubicBezTo>
                  <a:pt x="2908300" y="6098662"/>
                  <a:pt x="2822062" y="6184900"/>
                  <a:pt x="2715683" y="6184900"/>
                </a:cubicBezTo>
                <a:lnTo>
                  <a:pt x="192617" y="6184900"/>
                </a:lnTo>
                <a:cubicBezTo>
                  <a:pt x="86238" y="6184900"/>
                  <a:pt x="0" y="6098662"/>
                  <a:pt x="0" y="5992283"/>
                </a:cubicBezTo>
                <a:lnTo>
                  <a:pt x="0" y="192617"/>
                </a:lnTo>
                <a:cubicBezTo>
                  <a:pt x="0" y="86238"/>
                  <a:pt x="86238" y="0"/>
                  <a:pt x="1926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40471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016500" y="406401"/>
            <a:ext cx="6819900" cy="2886635"/>
          </a:xfrm>
          <a:custGeom>
            <a:avLst/>
            <a:gdLst>
              <a:gd name="connsiteX0" fmla="*/ 230094 w 6819900"/>
              <a:gd name="connsiteY0" fmla="*/ 0 h 2886635"/>
              <a:gd name="connsiteX1" fmla="*/ 6589806 w 6819900"/>
              <a:gd name="connsiteY1" fmla="*/ 0 h 2886635"/>
              <a:gd name="connsiteX2" fmla="*/ 6819900 w 6819900"/>
              <a:gd name="connsiteY2" fmla="*/ 230094 h 2886635"/>
              <a:gd name="connsiteX3" fmla="*/ 6819900 w 6819900"/>
              <a:gd name="connsiteY3" fmla="*/ 2656541 h 2886635"/>
              <a:gd name="connsiteX4" fmla="*/ 6589806 w 6819900"/>
              <a:gd name="connsiteY4" fmla="*/ 2886635 h 2886635"/>
              <a:gd name="connsiteX5" fmla="*/ 230094 w 6819900"/>
              <a:gd name="connsiteY5" fmla="*/ 2886635 h 2886635"/>
              <a:gd name="connsiteX6" fmla="*/ 0 w 6819900"/>
              <a:gd name="connsiteY6" fmla="*/ 2656541 h 2886635"/>
              <a:gd name="connsiteX7" fmla="*/ 0 w 6819900"/>
              <a:gd name="connsiteY7" fmla="*/ 230094 h 2886635"/>
              <a:gd name="connsiteX8" fmla="*/ 230094 w 6819900"/>
              <a:gd name="connsiteY8" fmla="*/ 0 h 28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900" h="2886635">
                <a:moveTo>
                  <a:pt x="230094" y="0"/>
                </a:moveTo>
                <a:lnTo>
                  <a:pt x="6589806" y="0"/>
                </a:lnTo>
                <a:cubicBezTo>
                  <a:pt x="6716883" y="0"/>
                  <a:pt x="6819900" y="103017"/>
                  <a:pt x="6819900" y="230094"/>
                </a:cubicBezTo>
                <a:lnTo>
                  <a:pt x="6819900" y="2656541"/>
                </a:lnTo>
                <a:cubicBezTo>
                  <a:pt x="6819900" y="2783618"/>
                  <a:pt x="6716883" y="2886635"/>
                  <a:pt x="6589806" y="2886635"/>
                </a:cubicBezTo>
                <a:lnTo>
                  <a:pt x="230094" y="2886635"/>
                </a:lnTo>
                <a:cubicBezTo>
                  <a:pt x="103017" y="2886635"/>
                  <a:pt x="0" y="2783618"/>
                  <a:pt x="0" y="2656541"/>
                </a:cubicBezTo>
                <a:lnTo>
                  <a:pt x="0" y="230094"/>
                </a:lnTo>
                <a:cubicBezTo>
                  <a:pt x="0" y="103017"/>
                  <a:pt x="103017" y="0"/>
                  <a:pt x="2300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16500" y="3564966"/>
            <a:ext cx="6819900" cy="2886635"/>
          </a:xfrm>
          <a:custGeom>
            <a:avLst/>
            <a:gdLst>
              <a:gd name="connsiteX0" fmla="*/ 230094 w 6819900"/>
              <a:gd name="connsiteY0" fmla="*/ 0 h 2886635"/>
              <a:gd name="connsiteX1" fmla="*/ 6589806 w 6819900"/>
              <a:gd name="connsiteY1" fmla="*/ 0 h 2886635"/>
              <a:gd name="connsiteX2" fmla="*/ 6819900 w 6819900"/>
              <a:gd name="connsiteY2" fmla="*/ 230094 h 2886635"/>
              <a:gd name="connsiteX3" fmla="*/ 6819900 w 6819900"/>
              <a:gd name="connsiteY3" fmla="*/ 2656541 h 2886635"/>
              <a:gd name="connsiteX4" fmla="*/ 6589806 w 6819900"/>
              <a:gd name="connsiteY4" fmla="*/ 2886635 h 2886635"/>
              <a:gd name="connsiteX5" fmla="*/ 230094 w 6819900"/>
              <a:gd name="connsiteY5" fmla="*/ 2886635 h 2886635"/>
              <a:gd name="connsiteX6" fmla="*/ 0 w 6819900"/>
              <a:gd name="connsiteY6" fmla="*/ 2656541 h 2886635"/>
              <a:gd name="connsiteX7" fmla="*/ 0 w 6819900"/>
              <a:gd name="connsiteY7" fmla="*/ 230094 h 2886635"/>
              <a:gd name="connsiteX8" fmla="*/ 230094 w 6819900"/>
              <a:gd name="connsiteY8" fmla="*/ 0 h 28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9900" h="2886635">
                <a:moveTo>
                  <a:pt x="230094" y="0"/>
                </a:moveTo>
                <a:lnTo>
                  <a:pt x="6589806" y="0"/>
                </a:lnTo>
                <a:cubicBezTo>
                  <a:pt x="6716883" y="0"/>
                  <a:pt x="6819900" y="103017"/>
                  <a:pt x="6819900" y="230094"/>
                </a:cubicBezTo>
                <a:lnTo>
                  <a:pt x="6819900" y="2656541"/>
                </a:lnTo>
                <a:cubicBezTo>
                  <a:pt x="6819900" y="2783618"/>
                  <a:pt x="6716883" y="2886635"/>
                  <a:pt x="6589806" y="2886635"/>
                </a:cubicBezTo>
                <a:lnTo>
                  <a:pt x="230094" y="2886635"/>
                </a:lnTo>
                <a:cubicBezTo>
                  <a:pt x="103017" y="2886635"/>
                  <a:pt x="0" y="2783618"/>
                  <a:pt x="0" y="2656541"/>
                </a:cubicBezTo>
                <a:lnTo>
                  <a:pt x="0" y="230094"/>
                </a:lnTo>
                <a:cubicBezTo>
                  <a:pt x="0" y="103017"/>
                  <a:pt x="103017" y="0"/>
                  <a:pt x="2300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376233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79800" y="0"/>
            <a:ext cx="387350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454399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571893" y="2380456"/>
            <a:ext cx="3706813" cy="2097088"/>
          </a:xfrm>
          <a:custGeom>
            <a:avLst/>
            <a:gdLst>
              <a:gd name="connsiteX0" fmla="*/ 0 w 3706813"/>
              <a:gd name="connsiteY0" fmla="*/ 0 h 2097088"/>
              <a:gd name="connsiteX1" fmla="*/ 3706813 w 3706813"/>
              <a:gd name="connsiteY1" fmla="*/ 0 h 2097088"/>
              <a:gd name="connsiteX2" fmla="*/ 3706813 w 3706813"/>
              <a:gd name="connsiteY2" fmla="*/ 2097088 h 2097088"/>
              <a:gd name="connsiteX3" fmla="*/ 0 w 3706813"/>
              <a:gd name="connsiteY3" fmla="*/ 2097088 h 20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6813" h="2097088">
                <a:moveTo>
                  <a:pt x="0" y="0"/>
                </a:moveTo>
                <a:lnTo>
                  <a:pt x="3706813" y="0"/>
                </a:lnTo>
                <a:lnTo>
                  <a:pt x="3706813" y="2097088"/>
                </a:lnTo>
                <a:lnTo>
                  <a:pt x="0" y="209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750757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787149" y="1575593"/>
            <a:ext cx="2097089" cy="3706814"/>
          </a:xfrm>
          <a:custGeom>
            <a:avLst/>
            <a:gdLst>
              <a:gd name="connsiteX0" fmla="*/ 0 w 3706813"/>
              <a:gd name="connsiteY0" fmla="*/ 0 h 2097088"/>
              <a:gd name="connsiteX1" fmla="*/ 3706813 w 3706813"/>
              <a:gd name="connsiteY1" fmla="*/ 0 h 2097088"/>
              <a:gd name="connsiteX2" fmla="*/ 3706813 w 3706813"/>
              <a:gd name="connsiteY2" fmla="*/ 2097088 h 2097088"/>
              <a:gd name="connsiteX3" fmla="*/ 0 w 3706813"/>
              <a:gd name="connsiteY3" fmla="*/ 2097088 h 209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6813" h="2097088">
                <a:moveTo>
                  <a:pt x="0" y="0"/>
                </a:moveTo>
                <a:lnTo>
                  <a:pt x="3706813" y="0"/>
                </a:lnTo>
                <a:lnTo>
                  <a:pt x="3706813" y="2097088"/>
                </a:lnTo>
                <a:lnTo>
                  <a:pt x="0" y="20970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7660123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83555" cy="6858000"/>
          </a:xfrm>
          <a:custGeom>
            <a:avLst/>
            <a:gdLst>
              <a:gd name="connsiteX0" fmla="*/ 0 w 4397974"/>
              <a:gd name="connsiteY0" fmla="*/ 0 h 6858000"/>
              <a:gd name="connsiteX1" fmla="*/ 4397974 w 4397974"/>
              <a:gd name="connsiteY1" fmla="*/ 0 h 6858000"/>
              <a:gd name="connsiteX2" fmla="*/ 4397974 w 4397974"/>
              <a:gd name="connsiteY2" fmla="*/ 6858000 h 6858000"/>
              <a:gd name="connsiteX3" fmla="*/ 0 w 43979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974" h="6858000">
                <a:moveTo>
                  <a:pt x="0" y="0"/>
                </a:moveTo>
                <a:lnTo>
                  <a:pt x="4397974" y="0"/>
                </a:lnTo>
                <a:lnTo>
                  <a:pt x="439797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449685" y="1566770"/>
            <a:ext cx="2097088" cy="3706813"/>
          </a:xfrm>
          <a:custGeom>
            <a:avLst/>
            <a:gdLst>
              <a:gd name="connsiteX0" fmla="*/ 0 w 2097088"/>
              <a:gd name="connsiteY0" fmla="*/ 0 h 3706813"/>
              <a:gd name="connsiteX1" fmla="*/ 2097088 w 2097088"/>
              <a:gd name="connsiteY1" fmla="*/ 0 h 3706813"/>
              <a:gd name="connsiteX2" fmla="*/ 2097088 w 2097088"/>
              <a:gd name="connsiteY2" fmla="*/ 3706813 h 3706813"/>
              <a:gd name="connsiteX3" fmla="*/ 0 w 2097088"/>
              <a:gd name="connsiteY3" fmla="*/ 3706813 h 370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088" h="3706813">
                <a:moveTo>
                  <a:pt x="0" y="0"/>
                </a:moveTo>
                <a:lnTo>
                  <a:pt x="2097088" y="0"/>
                </a:lnTo>
                <a:lnTo>
                  <a:pt x="2097088" y="3706813"/>
                </a:lnTo>
                <a:lnTo>
                  <a:pt x="0" y="3706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863329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108445" y="0"/>
            <a:ext cx="6083555" cy="6858000"/>
          </a:xfrm>
          <a:custGeom>
            <a:avLst/>
            <a:gdLst>
              <a:gd name="connsiteX0" fmla="*/ 0 w 4397974"/>
              <a:gd name="connsiteY0" fmla="*/ 0 h 6858000"/>
              <a:gd name="connsiteX1" fmla="*/ 4397974 w 4397974"/>
              <a:gd name="connsiteY1" fmla="*/ 0 h 6858000"/>
              <a:gd name="connsiteX2" fmla="*/ 4397974 w 4397974"/>
              <a:gd name="connsiteY2" fmla="*/ 6858000 h 6858000"/>
              <a:gd name="connsiteX3" fmla="*/ 0 w 439797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974" h="6858000">
                <a:moveTo>
                  <a:pt x="0" y="0"/>
                </a:moveTo>
                <a:lnTo>
                  <a:pt x="4397974" y="0"/>
                </a:lnTo>
                <a:lnTo>
                  <a:pt x="439797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497930" y="1566770"/>
            <a:ext cx="2097088" cy="3706813"/>
          </a:xfrm>
          <a:custGeom>
            <a:avLst/>
            <a:gdLst>
              <a:gd name="connsiteX0" fmla="*/ 0 w 2097088"/>
              <a:gd name="connsiteY0" fmla="*/ 0 h 3706813"/>
              <a:gd name="connsiteX1" fmla="*/ 2097088 w 2097088"/>
              <a:gd name="connsiteY1" fmla="*/ 0 h 3706813"/>
              <a:gd name="connsiteX2" fmla="*/ 2097088 w 2097088"/>
              <a:gd name="connsiteY2" fmla="*/ 3706813 h 3706813"/>
              <a:gd name="connsiteX3" fmla="*/ 0 w 2097088"/>
              <a:gd name="connsiteY3" fmla="*/ 3706813 h 370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088" h="3706813">
                <a:moveTo>
                  <a:pt x="0" y="0"/>
                </a:moveTo>
                <a:lnTo>
                  <a:pt x="2097088" y="0"/>
                </a:lnTo>
                <a:lnTo>
                  <a:pt x="2097088" y="3706813"/>
                </a:lnTo>
                <a:lnTo>
                  <a:pt x="0" y="37068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693092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241039" y="2403525"/>
            <a:ext cx="4011581" cy="7090871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8701180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324100"/>
            <a:ext cx="12191999" cy="4533900"/>
          </a:xfrm>
          <a:custGeom>
            <a:avLst/>
            <a:gdLst>
              <a:gd name="connsiteX0" fmla="*/ 0 w 6546850"/>
              <a:gd name="connsiteY0" fmla="*/ 0 h 4533900"/>
              <a:gd name="connsiteX1" fmla="*/ 6546850 w 6546850"/>
              <a:gd name="connsiteY1" fmla="*/ 0 h 4533900"/>
              <a:gd name="connsiteX2" fmla="*/ 6546850 w 6546850"/>
              <a:gd name="connsiteY2" fmla="*/ 4533900 h 4533900"/>
              <a:gd name="connsiteX3" fmla="*/ 0 w 6546850"/>
              <a:gd name="connsiteY3" fmla="*/ 45339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6850" h="4533900">
                <a:moveTo>
                  <a:pt x="0" y="0"/>
                </a:moveTo>
                <a:lnTo>
                  <a:pt x="6546850" y="0"/>
                </a:lnTo>
                <a:lnTo>
                  <a:pt x="6546850" y="4533900"/>
                </a:lnTo>
                <a:lnTo>
                  <a:pt x="0" y="4533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486741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6350" y="0"/>
            <a:ext cx="7105650" cy="6858000"/>
          </a:xfrm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24181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114800"/>
          </a:xfrm>
          <a:custGeom>
            <a:avLst/>
            <a:gdLst>
              <a:gd name="connsiteX0" fmla="*/ 0 w 12192000"/>
              <a:gd name="connsiteY0" fmla="*/ 0 h 4114800"/>
              <a:gd name="connsiteX1" fmla="*/ 12192000 w 12192000"/>
              <a:gd name="connsiteY1" fmla="*/ 0 h 4114800"/>
              <a:gd name="connsiteX2" fmla="*/ 12192000 w 12192000"/>
              <a:gd name="connsiteY2" fmla="*/ 1952625 h 4114800"/>
              <a:gd name="connsiteX3" fmla="*/ 8565808 w 12192000"/>
              <a:gd name="connsiteY3" fmla="*/ 1952625 h 4114800"/>
              <a:gd name="connsiteX4" fmla="*/ 6405319 w 12192000"/>
              <a:gd name="connsiteY4" fmla="*/ 4114800 h 4114800"/>
              <a:gd name="connsiteX5" fmla="*/ 0 w 12192000"/>
              <a:gd name="connsiteY5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14800">
                <a:moveTo>
                  <a:pt x="0" y="0"/>
                </a:moveTo>
                <a:lnTo>
                  <a:pt x="12192000" y="0"/>
                </a:lnTo>
                <a:lnTo>
                  <a:pt x="12192000" y="1952625"/>
                </a:lnTo>
                <a:lnTo>
                  <a:pt x="8565808" y="1952625"/>
                </a:lnTo>
                <a:lnTo>
                  <a:pt x="6405319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831763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879600" y="2641600"/>
            <a:ext cx="8432800" cy="4216400"/>
          </a:xfrm>
          <a:custGeom>
            <a:avLst/>
            <a:gdLst>
              <a:gd name="connsiteX0" fmla="*/ 4216400 w 8432800"/>
              <a:gd name="connsiteY0" fmla="*/ 0 h 4216400"/>
              <a:gd name="connsiteX1" fmla="*/ 8432800 w 8432800"/>
              <a:gd name="connsiteY1" fmla="*/ 4216400 h 4216400"/>
              <a:gd name="connsiteX2" fmla="*/ 0 w 8432800"/>
              <a:gd name="connsiteY2" fmla="*/ 4216400 h 4216400"/>
              <a:gd name="connsiteX3" fmla="*/ 4216400 w 8432800"/>
              <a:gd name="connsiteY3" fmla="*/ 0 h 421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32800" h="4216400">
                <a:moveTo>
                  <a:pt x="4216400" y="0"/>
                </a:moveTo>
                <a:cubicBezTo>
                  <a:pt x="6545053" y="0"/>
                  <a:pt x="8432800" y="1887747"/>
                  <a:pt x="8432800" y="4216400"/>
                </a:cubicBezTo>
                <a:lnTo>
                  <a:pt x="0" y="4216400"/>
                </a:lnTo>
                <a:cubicBezTo>
                  <a:pt x="0" y="1887747"/>
                  <a:pt x="1887747" y="0"/>
                  <a:pt x="4216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4479330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3750" y="1047750"/>
            <a:ext cx="4762500" cy="4762500"/>
          </a:xfrm>
          <a:custGeom>
            <a:avLst/>
            <a:gdLst>
              <a:gd name="connsiteX0" fmla="*/ 2381250 w 4762500"/>
              <a:gd name="connsiteY0" fmla="*/ 0 h 4762500"/>
              <a:gd name="connsiteX1" fmla="*/ 4762500 w 4762500"/>
              <a:gd name="connsiteY1" fmla="*/ 2381250 h 4762500"/>
              <a:gd name="connsiteX2" fmla="*/ 2381250 w 4762500"/>
              <a:gd name="connsiteY2" fmla="*/ 4762500 h 4762500"/>
              <a:gd name="connsiteX3" fmla="*/ 0 w 4762500"/>
              <a:gd name="connsiteY3" fmla="*/ 2381250 h 4762500"/>
              <a:gd name="connsiteX4" fmla="*/ 2381250 w 4762500"/>
              <a:gd name="connsiteY4" fmla="*/ 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0" h="4762500">
                <a:moveTo>
                  <a:pt x="2381250" y="0"/>
                </a:moveTo>
                <a:cubicBezTo>
                  <a:pt x="3696378" y="0"/>
                  <a:pt x="4762500" y="1066122"/>
                  <a:pt x="4762500" y="2381250"/>
                </a:cubicBezTo>
                <a:cubicBezTo>
                  <a:pt x="4762500" y="3696378"/>
                  <a:pt x="3696378" y="4762500"/>
                  <a:pt x="2381250" y="4762500"/>
                </a:cubicBezTo>
                <a:cubicBezTo>
                  <a:pt x="1066122" y="4762500"/>
                  <a:pt x="0" y="3696378"/>
                  <a:pt x="0" y="2381250"/>
                </a:cubicBezTo>
                <a:cubicBezTo>
                  <a:pt x="0" y="1066122"/>
                  <a:pt x="1066122" y="0"/>
                  <a:pt x="2381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05312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635750" y="1047750"/>
            <a:ext cx="4762500" cy="4762500"/>
          </a:xfrm>
          <a:custGeom>
            <a:avLst/>
            <a:gdLst>
              <a:gd name="connsiteX0" fmla="*/ 2381250 w 4762500"/>
              <a:gd name="connsiteY0" fmla="*/ 0 h 4762500"/>
              <a:gd name="connsiteX1" fmla="*/ 4762500 w 4762500"/>
              <a:gd name="connsiteY1" fmla="*/ 2381250 h 4762500"/>
              <a:gd name="connsiteX2" fmla="*/ 2381250 w 4762500"/>
              <a:gd name="connsiteY2" fmla="*/ 4762500 h 4762500"/>
              <a:gd name="connsiteX3" fmla="*/ 0 w 4762500"/>
              <a:gd name="connsiteY3" fmla="*/ 2381250 h 4762500"/>
              <a:gd name="connsiteX4" fmla="*/ 2381250 w 4762500"/>
              <a:gd name="connsiteY4" fmla="*/ 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2500" h="4762500">
                <a:moveTo>
                  <a:pt x="2381250" y="0"/>
                </a:moveTo>
                <a:cubicBezTo>
                  <a:pt x="3696378" y="0"/>
                  <a:pt x="4762500" y="1066122"/>
                  <a:pt x="4762500" y="2381250"/>
                </a:cubicBezTo>
                <a:cubicBezTo>
                  <a:pt x="4762500" y="3696378"/>
                  <a:pt x="3696378" y="4762500"/>
                  <a:pt x="2381250" y="4762500"/>
                </a:cubicBezTo>
                <a:cubicBezTo>
                  <a:pt x="1066122" y="4762500"/>
                  <a:pt x="0" y="3696378"/>
                  <a:pt x="0" y="2381250"/>
                </a:cubicBezTo>
                <a:cubicBezTo>
                  <a:pt x="0" y="1066122"/>
                  <a:pt x="1066122" y="0"/>
                  <a:pt x="2381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96562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537200" cy="6858000"/>
          </a:xfrm>
          <a:custGeom>
            <a:avLst/>
            <a:gdLst>
              <a:gd name="connsiteX0" fmla="*/ 0 w 5537200"/>
              <a:gd name="connsiteY0" fmla="*/ 0 h 6858000"/>
              <a:gd name="connsiteX1" fmla="*/ 4431151 w 5537200"/>
              <a:gd name="connsiteY1" fmla="*/ 0 h 6858000"/>
              <a:gd name="connsiteX2" fmla="*/ 4533494 w 5537200"/>
              <a:gd name="connsiteY2" fmla="*/ 143862 h 6858000"/>
              <a:gd name="connsiteX3" fmla="*/ 5537200 w 5537200"/>
              <a:gd name="connsiteY3" fmla="*/ 3646139 h 6858000"/>
              <a:gd name="connsiteX4" fmla="*/ 4792766 w 5537200"/>
              <a:gd name="connsiteY4" fmla="*/ 6713403 h 6858000"/>
              <a:gd name="connsiteX5" fmla="*/ 4706853 w 5537200"/>
              <a:gd name="connsiteY5" fmla="*/ 6858000 h 6858000"/>
              <a:gd name="connsiteX6" fmla="*/ 0 w 55372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7200" h="6858000">
                <a:moveTo>
                  <a:pt x="0" y="0"/>
                </a:moveTo>
                <a:lnTo>
                  <a:pt x="4431151" y="0"/>
                </a:lnTo>
                <a:lnTo>
                  <a:pt x="4533494" y="143862"/>
                </a:lnTo>
                <a:cubicBezTo>
                  <a:pt x="5160319" y="1093994"/>
                  <a:pt x="5537200" y="2314673"/>
                  <a:pt x="5537200" y="3646139"/>
                </a:cubicBezTo>
                <a:cubicBezTo>
                  <a:pt x="5537200" y="4782323"/>
                  <a:pt x="5262763" y="5837835"/>
                  <a:pt x="4792766" y="6713403"/>
                </a:cubicBezTo>
                <a:lnTo>
                  <a:pt x="470685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235088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749-6CAA-4C36-A520-BA3168FFA669}" type="datetimeFigureOut">
              <a:rPr lang="fr-CA" smtClean="0"/>
              <a:t>2022-10-27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31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857" r:id="rId3"/>
    <p:sldLayoutId id="2147483815" r:id="rId4"/>
    <p:sldLayoutId id="2147483841" r:id="rId5"/>
    <p:sldLayoutId id="2147483858" r:id="rId6"/>
    <p:sldLayoutId id="2147483831" r:id="rId7"/>
    <p:sldLayoutId id="2147483852" r:id="rId8"/>
    <p:sldLayoutId id="2147483833" r:id="rId9"/>
    <p:sldLayoutId id="2147483828" r:id="rId10"/>
    <p:sldLayoutId id="2147483850" r:id="rId11"/>
    <p:sldLayoutId id="2147483829" r:id="rId12"/>
    <p:sldLayoutId id="2147483769" r:id="rId13"/>
    <p:sldLayoutId id="2147483749" r:id="rId14"/>
    <p:sldLayoutId id="2147483845" r:id="rId15"/>
    <p:sldLayoutId id="2147483844" r:id="rId16"/>
    <p:sldLayoutId id="2147483772" r:id="rId17"/>
    <p:sldLayoutId id="2147483851" r:id="rId18"/>
    <p:sldLayoutId id="2147483853" r:id="rId19"/>
    <p:sldLayoutId id="2147483854" r:id="rId20"/>
    <p:sldLayoutId id="2147483855" r:id="rId21"/>
    <p:sldLayoutId id="2147483779" r:id="rId22"/>
    <p:sldLayoutId id="2147483856" r:id="rId23"/>
    <p:sldLayoutId id="2147483870" r:id="rId24"/>
    <p:sldLayoutId id="2147483871" r:id="rId25"/>
    <p:sldLayoutId id="2147483782" r:id="rId26"/>
    <p:sldLayoutId id="2147483826" r:id="rId27"/>
    <p:sldLayoutId id="2147483827" r:id="rId28"/>
    <p:sldLayoutId id="2147483780" r:id="rId29"/>
    <p:sldLayoutId id="2147483848" r:id="rId30"/>
    <p:sldLayoutId id="2147483849" r:id="rId31"/>
    <p:sldLayoutId id="2147483788" r:id="rId32"/>
    <p:sldLayoutId id="2147483711" r:id="rId33"/>
    <p:sldLayoutId id="2147483708" r:id="rId34"/>
    <p:sldLayoutId id="2147483800" r:id="rId35"/>
    <p:sldLayoutId id="2147483813" r:id="rId36"/>
    <p:sldLayoutId id="2147483822" r:id="rId37"/>
    <p:sldLayoutId id="2147483847" r:id="rId38"/>
    <p:sldLayoutId id="2147483823" r:id="rId39"/>
    <p:sldLayoutId id="2147483808" r:id="rId40"/>
    <p:sldLayoutId id="2147483817" r:id="rId41"/>
    <p:sldLayoutId id="2147483818" r:id="rId42"/>
    <p:sldLayoutId id="2147483770" r:id="rId43"/>
    <p:sldLayoutId id="2147483796" r:id="rId44"/>
    <p:sldLayoutId id="2147483843" r:id="rId45"/>
    <p:sldLayoutId id="2147483797" r:id="rId46"/>
    <p:sldLayoutId id="2147483842" r:id="rId47"/>
    <p:sldLayoutId id="2147483795" r:id="rId48"/>
    <p:sldLayoutId id="2147483861" r:id="rId49"/>
    <p:sldLayoutId id="2147483865" r:id="rId5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sky, water, outdoor, tree&#10;&#10;Description automatically generated">
            <a:extLst>
              <a:ext uri="{FF2B5EF4-FFF2-40B4-BE49-F238E27FC236}">
                <a16:creationId xmlns:a16="http://schemas.microsoft.com/office/drawing/2014/main" id="{FB82A7BD-5B6F-6922-1559-4539F92EF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24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A5284D-01FA-6C63-0AD3-9C063D9CBA24}"/>
              </a:ext>
            </a:extLst>
          </p:cNvPr>
          <p:cNvSpPr/>
          <p:nvPr/>
        </p:nvSpPr>
        <p:spPr bwMode="auto">
          <a:xfrm>
            <a:off x="8075195" y="-570832"/>
            <a:ext cx="3009900" cy="3621506"/>
          </a:xfrm>
          <a:prstGeom prst="rect">
            <a:avLst/>
          </a:pr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CD46F09-E0B4-745B-18C0-5CBC933EC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47" y="1065816"/>
            <a:ext cx="2451959" cy="15932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DF0010-098B-1F8F-45E8-ADFF010FA882}"/>
              </a:ext>
            </a:extLst>
          </p:cNvPr>
          <p:cNvSpPr/>
          <p:nvPr/>
        </p:nvSpPr>
        <p:spPr bwMode="auto">
          <a:xfrm>
            <a:off x="0" y="4948100"/>
            <a:ext cx="12192000" cy="1350211"/>
          </a:xfrm>
          <a:prstGeom prst="rect">
            <a:avLst/>
          </a:pr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321DF7-D1EA-1900-951D-9B380F986B9F}"/>
              </a:ext>
            </a:extLst>
          </p:cNvPr>
          <p:cNvSpPr txBox="1">
            <a:spLocks/>
          </p:cNvSpPr>
          <p:nvPr/>
        </p:nvSpPr>
        <p:spPr>
          <a:xfrm>
            <a:off x="1312863" y="5414631"/>
            <a:ext cx="531891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YEAR IN REVIEW</a:t>
            </a:r>
            <a:endParaRPr lang="fr-CA" sz="4400" dirty="0">
              <a:solidFill>
                <a:schemeClr val="bg1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444F1-D274-F3BF-1C61-2277C1A8DC99}"/>
              </a:ext>
            </a:extLst>
          </p:cNvPr>
          <p:cNvSpPr txBox="1">
            <a:spLocks/>
          </p:cNvSpPr>
          <p:nvPr/>
        </p:nvSpPr>
        <p:spPr>
          <a:xfrm>
            <a:off x="1312863" y="5118976"/>
            <a:ext cx="47831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z="2400" spc="400" dirty="0">
                <a:solidFill>
                  <a:schemeClr val="bg1"/>
                </a:solidFill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2633904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sky, outdoor, mountain&#10;&#10;Description automatically generated">
            <a:extLst>
              <a:ext uri="{FF2B5EF4-FFF2-40B4-BE49-F238E27FC236}">
                <a16:creationId xmlns:a16="http://schemas.microsoft.com/office/drawing/2014/main" id="{B5E15783-F334-A9A1-FD19-43622FECA1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3" r="2949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 bwMode="auto">
          <a:xfrm>
            <a:off x="0" y="3076691"/>
            <a:ext cx="8928100" cy="3447933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842963" y="717794"/>
            <a:ext cx="444023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fr-CA" sz="4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842963" y="2192720"/>
            <a:ext cx="546893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689337" y="3449640"/>
            <a:ext cx="4379120" cy="1223412"/>
            <a:chOff x="6927509" y="437676"/>
            <a:chExt cx="4379120" cy="1223412"/>
          </a:xfrm>
        </p:grpSpPr>
        <p:sp>
          <p:nvSpPr>
            <p:cNvPr id="22" name="TextBox 21"/>
            <p:cNvSpPr txBox="1">
              <a:spLocks/>
            </p:cNvSpPr>
            <p:nvPr/>
          </p:nvSpPr>
          <p:spPr>
            <a:xfrm>
              <a:off x="6927509" y="437676"/>
              <a:ext cx="4117862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/>
              <a:r>
                <a:rPr lang="it-IT" spc="400" dirty="0">
                  <a:solidFill>
                    <a:schemeClr val="bg1"/>
                  </a:solidFill>
                  <a:latin typeface="Montserrat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POINT 1</a:t>
              </a:r>
              <a:endParaRPr lang="fr-CA" spc="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27509" y="807008"/>
              <a:ext cx="4379120" cy="854080"/>
            </a:xfrm>
            <a:prstGeom prst="rect">
              <a:avLst/>
            </a:prstGeom>
          </p:spPr>
          <p:txBody>
            <a:bodyPr wrap="square" numCol="1" spcCol="36000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CA" sz="1100" b="1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Actually</a:t>
              </a:r>
              <a:r>
                <a:rPr lang="fr-CA" sz="11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b="1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shoreditch</a:t>
              </a:r>
              <a:r>
                <a:rPr lang="fr-CA" sz="11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four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loko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pinterest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woke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aesthetic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commodo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lyft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subway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tile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tumeric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gentrify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Magna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shoreditch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sriracha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narwhal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89337" y="5036051"/>
            <a:ext cx="4379120" cy="1223412"/>
            <a:chOff x="6927509" y="437676"/>
            <a:chExt cx="4379120" cy="1223412"/>
          </a:xfrm>
        </p:grpSpPr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6927509" y="437676"/>
              <a:ext cx="4117862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lvl="0"/>
              <a:r>
                <a:rPr lang="it-IT" spc="400" dirty="0">
                  <a:solidFill>
                    <a:schemeClr val="bg1"/>
                  </a:solidFill>
                  <a:latin typeface="Montserrat" pitchFamily="2" charset="77"/>
                  <a:ea typeface="Open Sans" panose="020B0606030504020204" pitchFamily="34" charset="0"/>
                  <a:cs typeface="Open Sans" panose="020B0606030504020204" pitchFamily="34" charset="0"/>
                </a:rPr>
                <a:t>POINT 2</a:t>
              </a:r>
              <a:endParaRPr lang="fr-CA" spc="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27509" y="807008"/>
              <a:ext cx="4379120" cy="854080"/>
            </a:xfrm>
            <a:prstGeom prst="rect">
              <a:avLst/>
            </a:prstGeom>
          </p:spPr>
          <p:txBody>
            <a:bodyPr wrap="square" numCol="1" spcCol="36000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CA" sz="1100" b="1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Actually</a:t>
              </a:r>
              <a:r>
                <a:rPr lang="fr-CA" sz="11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b="1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shoreditch</a:t>
              </a:r>
              <a:r>
                <a:rPr lang="fr-CA" sz="1100" b="1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Aliqua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four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loko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pinterest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woke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aesthetic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commodo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lyft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subway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tile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tumeric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gentrify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Magna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shoreditch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sriracha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fr-CA" sz="1100" spc="1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narwhal</a:t>
              </a:r>
              <a:r>
                <a:rPr lang="fr-CA" sz="1100" spc="1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7532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outdoor, mountain, field, nature&#10;&#10;Description automatically generated">
            <a:extLst>
              <a:ext uri="{FF2B5EF4-FFF2-40B4-BE49-F238E27FC236}">
                <a16:creationId xmlns:a16="http://schemas.microsoft.com/office/drawing/2014/main" id="{B089ADED-0926-0677-E56F-4E1F53B1DE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r="15887"/>
          <a:stretch>
            <a:fillRect/>
          </a:stretch>
        </p:blipFill>
        <p:spPr>
          <a:xfrm>
            <a:off x="2466975" y="0"/>
            <a:ext cx="4638675" cy="6858000"/>
          </a:xfrm>
        </p:spPr>
      </p:pic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/>
          <p:cNvSpPr/>
          <p:nvPr/>
        </p:nvSpPr>
        <p:spPr bwMode="auto">
          <a:xfrm>
            <a:off x="-1" y="-3615"/>
            <a:ext cx="4330701" cy="6861615"/>
          </a:xfrm>
          <a:prstGeom prst="rect">
            <a:avLst/>
          </a:prstGeom>
          <a:solidFill>
            <a:schemeClr val="tx1">
              <a:alpha val="71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696462" y="1341609"/>
            <a:ext cx="3347809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  <a:r>
              <a:rPr lang="en-CA" sz="4400" dirty="0">
                <a:solidFill>
                  <a:schemeClr val="accent3"/>
                </a:solidFill>
                <a:latin typeface="Metropolis Extra Bold" panose="000009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SERVICES</a:t>
            </a:r>
            <a:endParaRPr lang="fr-CA" sz="4400" dirty="0">
              <a:solidFill>
                <a:schemeClr val="bg1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7579401" y="796941"/>
            <a:ext cx="411786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POINT 1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79401" y="1166273"/>
            <a:ext cx="4117862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Actually</a:t>
            </a:r>
            <a:r>
              <a:rPr lang="fr-CA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four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loko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woke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aesthetic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lyft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subway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gentrify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Magna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sriracha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narwhal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32" name="TextBox 31"/>
          <p:cNvSpPr txBox="1">
            <a:spLocks/>
          </p:cNvSpPr>
          <p:nvPr/>
        </p:nvSpPr>
        <p:spPr>
          <a:xfrm>
            <a:off x="7579401" y="2817294"/>
            <a:ext cx="411786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POINT 2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79401" y="3186626"/>
            <a:ext cx="4117862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Actually</a:t>
            </a:r>
            <a:r>
              <a:rPr lang="fr-CA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four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loko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woke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aesthetic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lyft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subway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gentrify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Magna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sriracha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narwhal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35" name="TextBox 34"/>
          <p:cNvSpPr txBox="1">
            <a:spLocks/>
          </p:cNvSpPr>
          <p:nvPr/>
        </p:nvSpPr>
        <p:spPr>
          <a:xfrm>
            <a:off x="7579401" y="4837647"/>
            <a:ext cx="411786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POINT 3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579401" y="5206979"/>
            <a:ext cx="4117862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Actually shoreditch </a:t>
            </a:r>
            <a:r>
              <a:rPr lang="fr-CA" sz="1100" spc="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 four loko pinterest woke, aesthetic commodo lyft subway tile tumeric gentrify. Magna shoreditch sriracha narwhal.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6462" y="2817294"/>
            <a:ext cx="3144609" cy="46096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pc="600" dirty="0">
                <a:solidFill>
                  <a:schemeClr val="bg1"/>
                </a:solidFill>
                <a:latin typeface="Montserrat" pitchFamily="2" charset="77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0021370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77800" y="4851399"/>
            <a:ext cx="11836399" cy="1669069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450676" y="560051"/>
            <a:ext cx="364013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OUR </a:t>
            </a:r>
          </a:p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PROJECTS</a:t>
            </a:r>
            <a:endParaRPr lang="fr-CA" sz="4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6095999" y="821661"/>
            <a:ext cx="2171701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1200" y="5257967"/>
            <a:ext cx="6946899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Culpa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squid intelligentsia, vaporware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disrupt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tousled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venmo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umami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flannel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four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loko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woke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aesthetic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commodo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lyft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subway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tile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gentrify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Magna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sriracha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narwhal</a:t>
            </a:r>
            <a:r>
              <a:rPr lang="fr-CA" sz="1100" spc="1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4" name="Picture Placeholder 3" descr="A bench next to a lake&#10;&#10;Description automatically generated with low confidence">
            <a:extLst>
              <a:ext uri="{FF2B5EF4-FFF2-40B4-BE49-F238E27FC236}">
                <a16:creationId xmlns:a16="http://schemas.microsoft.com/office/drawing/2014/main" id="{55DB5CF8-4FD5-A12D-1BF6-04EE33723A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9" name="Picture Placeholder 8" descr="A wooden bridge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D00F643C-582B-C0CA-98D1-A742C9A806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12" name="Picture Placeholder 11" descr="A dirt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13F7D9C9-4910-D85D-F761-7333BC1F9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2525"/>
          <a:stretch>
            <a:fillRect/>
          </a:stretch>
        </p:blipFill>
        <p:spPr/>
      </p:pic>
      <p:pic>
        <p:nvPicPr>
          <p:cNvPr id="18" name="Picture Placeholder 17" descr="A dirt road through a forest&#10;&#10;Description automatically generated with low confidence">
            <a:extLst>
              <a:ext uri="{FF2B5EF4-FFF2-40B4-BE49-F238E27FC236}">
                <a16:creationId xmlns:a16="http://schemas.microsoft.com/office/drawing/2014/main" id="{F69D5FA8-61B7-20B5-5CD2-5E0FA279B5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2525"/>
          <a:stretch>
            <a:fillRect/>
          </a:stretch>
        </p:blipFill>
        <p:spPr/>
      </p:pic>
      <p:pic>
        <p:nvPicPr>
          <p:cNvPr id="20" name="Picture Placeholder 19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E4CEB0C7-6710-1CD2-9A2D-905E396331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 r="12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73345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C9BEA1E-5AD4-6CF6-D570-B44D269BE1AC}"/>
              </a:ext>
            </a:extLst>
          </p:cNvPr>
          <p:cNvSpPr/>
          <p:nvPr/>
        </p:nvSpPr>
        <p:spPr bwMode="auto">
          <a:xfrm>
            <a:off x="427980" y="842212"/>
            <a:ext cx="12385651" cy="2105527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21" name="Picture Placeholder 20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1B5320E6-DDCA-749C-4D47-4612596628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9" b="12089"/>
          <a:stretch>
            <a:fillRect/>
          </a:stretch>
        </p:blipFill>
        <p:spPr>
          <a:xfrm>
            <a:off x="6196013" y="450850"/>
            <a:ext cx="5567362" cy="3163888"/>
          </a:xfrm>
        </p:spPr>
      </p:pic>
      <p:pic>
        <p:nvPicPr>
          <p:cNvPr id="25" name="Picture Placeholder 2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CF701C0F-A83A-FF68-CA32-6A7FD7075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r="17031"/>
          <a:stretch>
            <a:fillRect/>
          </a:stretch>
        </p:blipFill>
        <p:spPr>
          <a:xfrm>
            <a:off x="9032875" y="3694113"/>
            <a:ext cx="2730500" cy="276066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E6AEF4-F807-B314-D507-7F8511D88DF3}"/>
              </a:ext>
            </a:extLst>
          </p:cNvPr>
          <p:cNvSpPr txBox="1">
            <a:spLocks/>
          </p:cNvSpPr>
          <p:nvPr/>
        </p:nvSpPr>
        <p:spPr>
          <a:xfrm>
            <a:off x="592807" y="968741"/>
            <a:ext cx="508007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YOUR </a:t>
            </a:r>
          </a:p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PROJECT</a:t>
            </a:r>
            <a:endParaRPr lang="fr-CA" sz="4400" dirty="0">
              <a:solidFill>
                <a:schemeClr val="bg1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91619C-53DA-3551-97C7-46D3912A2C17}"/>
              </a:ext>
            </a:extLst>
          </p:cNvPr>
          <p:cNvSpPr txBox="1">
            <a:spLocks/>
          </p:cNvSpPr>
          <p:nvPr/>
        </p:nvSpPr>
        <p:spPr>
          <a:xfrm>
            <a:off x="592806" y="2415291"/>
            <a:ext cx="50800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26B085-EF40-38E4-AF73-9EF577578519}"/>
              </a:ext>
            </a:extLst>
          </p:cNvPr>
          <p:cNvSpPr/>
          <p:nvPr/>
        </p:nvSpPr>
        <p:spPr>
          <a:xfrm>
            <a:off x="592806" y="3132974"/>
            <a:ext cx="4538663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Fixie </a:t>
            </a:r>
            <a:r>
              <a:rPr lang="en-US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locavore selfies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Seitan poutine dreamcatcher single-origin coffee, blog fixie culpa squid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Nihil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umami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poke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cray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tumblr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actually narwhal DIY. Single-origin coffee quinoa man bun, </a:t>
            </a:r>
          </a:p>
          <a:p>
            <a:pPr>
              <a:lnSpc>
                <a:spcPct val="150000"/>
              </a:lnSpc>
            </a:pPr>
            <a:endParaRPr lang="en-US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Tacos tilde letterpress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migas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cold-pressed celiac hammock. Next level cray asymmetrical,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humblebrag street art tofu biodiesel retro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occupy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flexitarian. Semiotics tattooed cliche wayfarers.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Picture Placeholder 22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644C9DC0-98D9-05BD-5642-843B0C87F6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r="17012"/>
          <a:stretch>
            <a:fillRect/>
          </a:stretch>
        </p:blipFill>
        <p:spPr>
          <a:xfrm>
            <a:off x="6196013" y="3694113"/>
            <a:ext cx="2732087" cy="2760662"/>
          </a:xfrm>
        </p:spPr>
      </p:pic>
    </p:spTree>
    <p:extLst>
      <p:ext uri="{BB962C8B-B14F-4D97-AF65-F5344CB8AC3E}">
        <p14:creationId xmlns:p14="http://schemas.microsoft.com/office/powerpoint/2010/main" val="15785630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D5B13988-25B8-5CD8-5155-BBFCE19ED7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1" r="17421"/>
          <a:stretch>
            <a:fillRect/>
          </a:stretch>
        </p:blipFill>
        <p:spPr/>
      </p:pic>
      <p:pic>
        <p:nvPicPr>
          <p:cNvPr id="8" name="Picture Placeholder 7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F1E1D22E-7DFD-505C-0977-32E2FD7D94C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8" b="5058"/>
          <a:stretch>
            <a:fillRect/>
          </a:stretch>
        </p:blipFill>
        <p:spPr/>
      </p:pic>
      <p:pic>
        <p:nvPicPr>
          <p:cNvPr id="10" name="Picture Placeholder 9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1F028762-2E82-C2B5-4BEB-41C59E2BA3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b="4702"/>
          <a:stretch>
            <a:fillRect/>
          </a:stretch>
        </p:blipFill>
        <p:spPr/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5CF0909-9DC3-353B-591C-C6DAB0DA1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2" y="7651524"/>
            <a:ext cx="3774239" cy="10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085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B2B0F812-4395-5815-2225-6EB59EC272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9" b="22109"/>
          <a:stretch>
            <a:fillRect/>
          </a:stretch>
        </p:blipFill>
        <p:spPr>
          <a:xfrm>
            <a:off x="0" y="2324100"/>
            <a:ext cx="12192000" cy="4533900"/>
          </a:xfrm>
        </p:spPr>
      </p:pic>
      <p:sp>
        <p:nvSpPr>
          <p:cNvPr id="24" name="Rectangle 23"/>
          <p:cNvSpPr/>
          <p:nvPr/>
        </p:nvSpPr>
        <p:spPr bwMode="auto">
          <a:xfrm>
            <a:off x="8083272" y="0"/>
            <a:ext cx="4108727" cy="2324099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Rectangle 1"/>
          <p:cNvSpPr/>
          <p:nvPr/>
        </p:nvSpPr>
        <p:spPr bwMode="auto">
          <a:xfrm>
            <a:off x="334963" y="2878778"/>
            <a:ext cx="3653143" cy="3257618"/>
          </a:xfrm>
          <a:prstGeom prst="rect">
            <a:avLst/>
          </a:pr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/>
          <p:cNvSpPr txBox="1">
            <a:spLocks/>
          </p:cNvSpPr>
          <p:nvPr/>
        </p:nvSpPr>
        <p:spPr>
          <a:xfrm>
            <a:off x="728664" y="818926"/>
            <a:ext cx="357759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5400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fr-CA" sz="5400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28664" y="3325039"/>
            <a:ext cx="2916236" cy="2595842"/>
          </a:xfrm>
          <a:prstGeom prst="rect">
            <a:avLst/>
          </a:prstGeom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>
                <a:latin typeface="Raleway" panose="020B0503030101060003" pitchFamily="34" charset="0"/>
              </a:rPr>
              <a:t>Actually shoreditch </a:t>
            </a:r>
            <a:r>
              <a:rPr lang="fr-CA" sz="1100" spc="100">
                <a:latin typeface="Raleway" panose="020B0503030101060003" pitchFamily="34" charset="0"/>
              </a:rPr>
              <a:t>woke, kinfolk vice lomo blog bitters vinyl. Next level twee consequat, deserunt esse copper mug cronut venmo pug mustache hashtag officia polaroid fugiat. Culpa squid intelligentsia, vaporware disrupt tousled venmo umami.</a:t>
            </a:r>
            <a:endParaRPr lang="en-US" sz="1100" spc="100"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endParaRPr lang="fr-CA" sz="1100" spc="10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4371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>
            <a:off x="0" y="-1"/>
            <a:ext cx="12192000" cy="2700129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339195" y="1935276"/>
            <a:ext cx="444023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339195" y="2779367"/>
            <a:ext cx="444023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39195" y="3386416"/>
            <a:ext cx="4831948" cy="2595842"/>
          </a:xfrm>
          <a:prstGeom prst="rect">
            <a:avLst/>
          </a:prstGeom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 err="1">
                <a:latin typeface="Raleway" panose="020B0503030101060003" pitchFamily="34" charset="0"/>
              </a:rPr>
              <a:t>Actually</a:t>
            </a:r>
            <a:r>
              <a:rPr lang="fr-CA" sz="1100" b="1" spc="100" dirty="0">
                <a:latin typeface="Raleway" panose="020B0503030101060003" pitchFamily="34" charset="0"/>
              </a:rPr>
              <a:t> </a:t>
            </a:r>
            <a:r>
              <a:rPr lang="fr-CA" sz="1100" b="1" spc="100" dirty="0" err="1">
                <a:latin typeface="Raleway" panose="020B0503030101060003" pitchFamily="34" charset="0"/>
              </a:rPr>
              <a:t>shoreditch</a:t>
            </a:r>
            <a:r>
              <a:rPr lang="fr-CA" sz="1100" b="1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woke</a:t>
            </a:r>
            <a:r>
              <a:rPr lang="fr-CA" sz="1100" spc="100" dirty="0">
                <a:latin typeface="Raleway" panose="020B0503030101060003" pitchFamily="34" charset="0"/>
              </a:rPr>
              <a:t>, </a:t>
            </a:r>
            <a:r>
              <a:rPr lang="fr-CA" sz="1100" spc="100" dirty="0" err="1">
                <a:latin typeface="Raleway" panose="020B0503030101060003" pitchFamily="34" charset="0"/>
              </a:rPr>
              <a:t>kinfolk</a:t>
            </a:r>
            <a:r>
              <a:rPr lang="fr-CA" sz="1100" spc="100" dirty="0">
                <a:latin typeface="Raleway" panose="020B0503030101060003" pitchFamily="34" charset="0"/>
              </a:rPr>
              <a:t> vice </a:t>
            </a:r>
            <a:r>
              <a:rPr lang="fr-CA" sz="1100" spc="100" dirty="0" err="1">
                <a:latin typeface="Raleway" panose="020B0503030101060003" pitchFamily="34" charset="0"/>
              </a:rPr>
              <a:t>lomo</a:t>
            </a:r>
            <a:r>
              <a:rPr lang="fr-CA" sz="1100" spc="100" dirty="0">
                <a:latin typeface="Raleway" panose="020B0503030101060003" pitchFamily="34" charset="0"/>
              </a:rPr>
              <a:t> blog bitters </a:t>
            </a:r>
            <a:r>
              <a:rPr lang="fr-CA" sz="1100" spc="100" dirty="0" err="1">
                <a:latin typeface="Raleway" panose="020B0503030101060003" pitchFamily="34" charset="0"/>
              </a:rPr>
              <a:t>vinyl</a:t>
            </a:r>
            <a:r>
              <a:rPr lang="fr-CA" sz="1100" spc="100" dirty="0">
                <a:latin typeface="Raleway" panose="020B0503030101060003" pitchFamily="34" charset="0"/>
              </a:rPr>
              <a:t>. Next </a:t>
            </a:r>
            <a:r>
              <a:rPr lang="fr-CA" sz="1100" spc="100" dirty="0" err="1">
                <a:latin typeface="Raleway" panose="020B0503030101060003" pitchFamily="34" charset="0"/>
              </a:rPr>
              <a:t>level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twee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consequat</a:t>
            </a:r>
            <a:r>
              <a:rPr lang="fr-CA" sz="1100" spc="100" dirty="0">
                <a:latin typeface="Raleway" panose="020B0503030101060003" pitchFamily="34" charset="0"/>
              </a:rPr>
              <a:t>, </a:t>
            </a:r>
            <a:r>
              <a:rPr lang="fr-CA" sz="1100" spc="100" dirty="0" err="1">
                <a:latin typeface="Raleway" panose="020B0503030101060003" pitchFamily="34" charset="0"/>
              </a:rPr>
              <a:t>deserunt</a:t>
            </a:r>
            <a:r>
              <a:rPr lang="fr-CA" sz="1100" spc="100" dirty="0">
                <a:latin typeface="Raleway" panose="020B0503030101060003" pitchFamily="34" charset="0"/>
              </a:rPr>
              <a:t> esse </a:t>
            </a:r>
            <a:r>
              <a:rPr lang="fr-CA" sz="1100" spc="100" dirty="0" err="1">
                <a:latin typeface="Raleway" panose="020B0503030101060003" pitchFamily="34" charset="0"/>
              </a:rPr>
              <a:t>copper</a:t>
            </a:r>
            <a:r>
              <a:rPr lang="fr-CA" sz="1100" spc="100" dirty="0">
                <a:latin typeface="Raleway" panose="020B0503030101060003" pitchFamily="34" charset="0"/>
              </a:rPr>
              <a:t> mug </a:t>
            </a:r>
            <a:r>
              <a:rPr lang="fr-CA" sz="1100" spc="100" dirty="0" err="1">
                <a:latin typeface="Raleway" panose="020B0503030101060003" pitchFamily="34" charset="0"/>
              </a:rPr>
              <a:t>cronut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venmo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pug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mustache</a:t>
            </a:r>
            <a:r>
              <a:rPr lang="fr-CA" sz="1100" spc="100" dirty="0">
                <a:latin typeface="Raleway" panose="020B0503030101060003" pitchFamily="34" charset="0"/>
              </a:rPr>
              <a:t> hashtag officia polaroid </a:t>
            </a:r>
            <a:r>
              <a:rPr lang="fr-CA" sz="1100" spc="100" dirty="0" err="1">
                <a:latin typeface="Raleway" panose="020B0503030101060003" pitchFamily="34" charset="0"/>
              </a:rPr>
              <a:t>fugiat</a:t>
            </a:r>
            <a:r>
              <a:rPr lang="fr-CA" sz="1100" spc="100" dirty="0">
                <a:latin typeface="Raleway" panose="020B0503030101060003" pitchFamily="34" charset="0"/>
              </a:rPr>
              <a:t>. Culpa squid intelligentsia, vaporware </a:t>
            </a:r>
            <a:r>
              <a:rPr lang="fr-CA" sz="1100" spc="100" dirty="0" err="1">
                <a:latin typeface="Raleway" panose="020B0503030101060003" pitchFamily="34" charset="0"/>
              </a:rPr>
              <a:t>disrupt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tousled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venmo</a:t>
            </a:r>
            <a:r>
              <a:rPr lang="fr-CA" sz="1100" spc="100" dirty="0">
                <a:latin typeface="Raleway" panose="020B0503030101060003" pitchFamily="34" charset="0"/>
              </a:rPr>
              <a:t> umami </a:t>
            </a:r>
            <a:r>
              <a:rPr lang="fr-CA" sz="1100" spc="100" dirty="0" err="1">
                <a:latin typeface="Raleway" panose="020B0503030101060003" pitchFamily="34" charset="0"/>
              </a:rPr>
              <a:t>flannel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latin typeface="Raleway" panose="020B0503030101060003" pitchFamily="34" charset="0"/>
              </a:rPr>
              <a:t>pariatur</a:t>
            </a:r>
            <a:r>
              <a:rPr lang="fr-CA" sz="1100" spc="100" dirty="0">
                <a:latin typeface="Raleway" panose="020B0503030101060003" pitchFamily="34" charset="0"/>
              </a:rPr>
              <a:t> </a:t>
            </a:r>
            <a:r>
              <a:rPr lang="en-US" sz="1100" spc="100" dirty="0">
                <a:latin typeface="Raleway" panose="020B0503030101060003" pitchFamily="34" charset="0"/>
              </a:rPr>
              <a:t>hexagon </a:t>
            </a:r>
            <a:r>
              <a:rPr lang="en-US" sz="1100" spc="100" dirty="0" err="1">
                <a:latin typeface="Raleway" panose="020B0503030101060003" pitchFamily="34" charset="0"/>
              </a:rPr>
              <a:t>consequat</a:t>
            </a:r>
            <a:r>
              <a:rPr lang="en-US" sz="1100" spc="100" dirty="0">
                <a:latin typeface="Raleway" panose="020B0503030101060003" pitchFamily="34" charset="0"/>
              </a:rPr>
              <a:t> sartorial. Man braid ugh copper mug, </a:t>
            </a:r>
            <a:r>
              <a:rPr lang="en-US" sz="1100" spc="100" dirty="0" err="1">
                <a:latin typeface="Raleway" panose="020B0503030101060003" pitchFamily="34" charset="0"/>
              </a:rPr>
              <a:t>pok</a:t>
            </a:r>
            <a:r>
              <a:rPr lang="en-US" sz="1100" spc="100" dirty="0">
                <a:latin typeface="Raleway" panose="020B0503030101060003" pitchFamily="34" charset="0"/>
              </a:rPr>
              <a:t> </a:t>
            </a:r>
            <a:r>
              <a:rPr lang="en-US" sz="1100" spc="100" dirty="0" err="1">
                <a:latin typeface="Raleway" panose="020B0503030101060003" pitchFamily="34" charset="0"/>
              </a:rPr>
              <a:t>pok</a:t>
            </a:r>
            <a:r>
              <a:rPr lang="en-US" sz="1100" spc="100" dirty="0">
                <a:latin typeface="Raleway" panose="020B0503030101060003" pitchFamily="34" charset="0"/>
              </a:rPr>
              <a:t> taxidermy </a:t>
            </a:r>
            <a:r>
              <a:rPr lang="en-US" sz="1100" spc="100" dirty="0" err="1">
                <a:latin typeface="Raleway" panose="020B0503030101060003" pitchFamily="34" charset="0"/>
              </a:rPr>
              <a:t>proident</a:t>
            </a:r>
            <a:r>
              <a:rPr lang="en-US" sz="1100" spc="100" dirty="0">
                <a:latin typeface="Raleway" panose="020B0503030101060003" pitchFamily="34" charset="0"/>
              </a:rPr>
              <a:t> semiotics butcher </a:t>
            </a:r>
            <a:r>
              <a:rPr lang="en-US" sz="1100" spc="100" dirty="0" err="1">
                <a:latin typeface="Raleway" panose="020B0503030101060003" pitchFamily="34" charset="0"/>
              </a:rPr>
              <a:t>loko</a:t>
            </a:r>
            <a:r>
              <a:rPr lang="en-US" sz="1100" spc="100" dirty="0">
                <a:latin typeface="Raleway" panose="020B0503030101060003" pitchFamily="34" charset="0"/>
              </a:rPr>
              <a:t>. Man braid </a:t>
            </a:r>
            <a:r>
              <a:rPr lang="en-US" sz="1100" spc="100" dirty="0" err="1">
                <a:latin typeface="Raleway" panose="020B0503030101060003" pitchFamily="34" charset="0"/>
              </a:rPr>
              <a:t>kogi</a:t>
            </a:r>
            <a:r>
              <a:rPr lang="en-US" sz="1100" spc="100" dirty="0">
                <a:latin typeface="Raleway" panose="020B0503030101060003" pitchFamily="34" charset="0"/>
              </a:rPr>
              <a:t> </a:t>
            </a:r>
            <a:r>
              <a:rPr lang="en-US" sz="1100" spc="100" dirty="0" err="1">
                <a:latin typeface="Raleway" panose="020B0503030101060003" pitchFamily="34" charset="0"/>
              </a:rPr>
              <a:t>nostrud</a:t>
            </a:r>
            <a:r>
              <a:rPr lang="en-US" sz="1100" spc="100" dirty="0">
                <a:latin typeface="Raleway" panose="020B0503030101060003" pitchFamily="34" charset="0"/>
              </a:rPr>
              <a:t>, pug </a:t>
            </a:r>
            <a:r>
              <a:rPr lang="en-US" sz="1100" spc="100" dirty="0" err="1">
                <a:latin typeface="Raleway" panose="020B0503030101060003" pitchFamily="34" charset="0"/>
              </a:rPr>
              <a:t>venmo</a:t>
            </a:r>
            <a:r>
              <a:rPr lang="en-US" sz="1100" spc="100" dirty="0">
                <a:latin typeface="Raleway" panose="020B0503030101060003" pitchFamily="34" charset="0"/>
              </a:rPr>
              <a:t>. Live-edge id semiotics coloring book craft beer health goth. </a:t>
            </a:r>
            <a:r>
              <a:rPr lang="en-US" sz="1100" spc="100" dirty="0" err="1">
                <a:latin typeface="Raleway" panose="020B0503030101060003" pitchFamily="34" charset="0"/>
              </a:rPr>
              <a:t>Aute</a:t>
            </a:r>
            <a:r>
              <a:rPr lang="en-US" sz="1100" spc="100" dirty="0">
                <a:latin typeface="Raleway" panose="020B0503030101060003" pitchFamily="34" charset="0"/>
              </a:rPr>
              <a:t> artisan roof party </a:t>
            </a:r>
            <a:r>
              <a:rPr lang="en-US" sz="1100" spc="100" dirty="0" err="1">
                <a:latin typeface="Raleway" panose="020B0503030101060003" pitchFamily="34" charset="0"/>
              </a:rPr>
              <a:t>tumeric</a:t>
            </a:r>
            <a:r>
              <a:rPr lang="en-US" sz="1100" spc="100" dirty="0">
                <a:latin typeface="Raleway" panose="020B05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fr-CA" sz="1100" spc="100" dirty="0">
              <a:latin typeface="Raleway" panose="020B0503030101060003" pitchFamily="34" charset="0"/>
            </a:endParaRPr>
          </a:p>
        </p:txBody>
      </p:sp>
      <p:pic>
        <p:nvPicPr>
          <p:cNvPr id="4" name="Picture Placeholder 3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6D9BBF44-A543-D44C-DF4F-FFE74CB0EE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35118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sky, water, outdoor, tree&#10;&#10;Description automatically generated">
            <a:extLst>
              <a:ext uri="{FF2B5EF4-FFF2-40B4-BE49-F238E27FC236}">
                <a16:creationId xmlns:a16="http://schemas.microsoft.com/office/drawing/2014/main" id="{FB82A7BD-5B6F-6922-1559-4539F92EF4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5" b="1247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A5284D-01FA-6C63-0AD3-9C063D9CBA24}"/>
              </a:ext>
            </a:extLst>
          </p:cNvPr>
          <p:cNvSpPr/>
          <p:nvPr/>
        </p:nvSpPr>
        <p:spPr bwMode="auto">
          <a:xfrm>
            <a:off x="-1" y="2187805"/>
            <a:ext cx="12192001" cy="2482389"/>
          </a:xfrm>
          <a:prstGeom prst="rect">
            <a:avLst/>
          </a:prstGeom>
          <a:solidFill>
            <a:schemeClr val="tx1">
              <a:alpha val="7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CD46F09-E0B4-745B-18C0-5CBC933EC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451100"/>
            <a:ext cx="30099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108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" y="0"/>
            <a:ext cx="12191999" cy="4114800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1" name="TextBox 20"/>
          <p:cNvSpPr txBox="1">
            <a:spLocks/>
          </p:cNvSpPr>
          <p:nvPr/>
        </p:nvSpPr>
        <p:spPr>
          <a:xfrm>
            <a:off x="7604239" y="2452124"/>
            <a:ext cx="4117862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r"/>
            <a:r>
              <a:rPr lang="it-IT" spc="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  <a:endParaRPr lang="fr-CA" spc="400" dirty="0">
              <a:solidFill>
                <a:schemeClr val="bg1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61399" y="2821456"/>
            <a:ext cx="3060701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CA" sz="1100" b="1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Actually</a:t>
            </a:r>
            <a:r>
              <a:rPr lang="fr-CA" sz="1100" b="1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b="1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shoreditch</a:t>
            </a:r>
            <a:r>
              <a:rPr lang="fr-CA" sz="1100" b="1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Aliqua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four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loko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pinterest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woke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,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aesthetic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commodo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lyft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subway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tile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tumeric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Raleway" panose="020B0503030101060003" pitchFamily="34" charset="0"/>
              </a:rPr>
              <a:t>gentrify</a:t>
            </a:r>
            <a:r>
              <a:rPr lang="fr-CA" sz="1100" spc="100" dirty="0">
                <a:solidFill>
                  <a:schemeClr val="bg1"/>
                </a:solidFill>
                <a:latin typeface="Raleway" panose="020B0503030101060003" pitchFamily="34" charset="0"/>
              </a:rPr>
              <a:t>.. </a:t>
            </a: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777081" y="5228949"/>
            <a:ext cx="5318919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YOUR TITLE HERE</a:t>
            </a:r>
            <a:endParaRPr lang="fr-CA" sz="4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802482" y="4940327"/>
            <a:ext cx="478313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etropolis" panose="000005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32819" y="4920146"/>
            <a:ext cx="3390900" cy="107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Irony </a:t>
            </a:r>
            <a:r>
              <a:rPr lang="en-US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chicharrones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XOXO sriracha.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Neutra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 probably haven't heard of them minim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kickstarter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succulents quinoa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Placeholder 6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BE9F694B-E853-4CFD-05CB-6FF285413B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8" b="24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147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/>
          </p:cNvSpPr>
          <p:nvPr/>
        </p:nvSpPr>
        <p:spPr>
          <a:xfrm>
            <a:off x="6548438" y="714820"/>
            <a:ext cx="508007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YOUR </a:t>
            </a:r>
          </a:p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 HERE</a:t>
            </a:r>
            <a:endParaRPr lang="fr-CA" sz="4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6548437" y="2161370"/>
            <a:ext cx="50800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8437" y="3083595"/>
            <a:ext cx="4538663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Fixie </a:t>
            </a:r>
            <a:r>
              <a:rPr lang="en-US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locavore selfies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Seitan poutine dreamcatcher single-origin coffee, blog fixie culpa squid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Nihil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umami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poke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cray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tumblr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actually narwhal DIY. Single-origin coffee quinoa man bun, </a:t>
            </a:r>
          </a:p>
          <a:p>
            <a:pPr>
              <a:lnSpc>
                <a:spcPct val="150000"/>
              </a:lnSpc>
            </a:pPr>
            <a:endParaRPr lang="en-US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Tacos tilde letterpress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migas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cold-pressed celiac hammock. Next level cray asymmetrical,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humblebrag street art tofu biodiesel retro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occupy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flexitarian. Semiotics tattooed cliche wayfarers.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Placeholder 8" descr="A bench next to a lake&#10;&#10;Description automatically generated with low confidence">
            <a:extLst>
              <a:ext uri="{FF2B5EF4-FFF2-40B4-BE49-F238E27FC236}">
                <a16:creationId xmlns:a16="http://schemas.microsoft.com/office/drawing/2014/main" id="{0C957E09-3811-F6B4-A74A-74C1536FFF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r="10754"/>
          <a:stretch>
            <a:fillRect/>
          </a:stretch>
        </p:blipFill>
        <p:spPr>
          <a:xfrm>
            <a:off x="665163" y="889000"/>
            <a:ext cx="5316537" cy="5080000"/>
          </a:xfrm>
        </p:spPr>
      </p:pic>
    </p:spTree>
    <p:extLst>
      <p:ext uri="{BB962C8B-B14F-4D97-AF65-F5344CB8AC3E}">
        <p14:creationId xmlns:p14="http://schemas.microsoft.com/office/powerpoint/2010/main" val="9492589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dirt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C69E37BE-E4B6-D402-79F4-9097A22350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11171"/>
          <a:stretch>
            <a:fillRect/>
          </a:stretch>
        </p:blipFill>
        <p:spPr/>
      </p:pic>
      <p:sp>
        <p:nvSpPr>
          <p:cNvPr id="5" name="TextBox 4"/>
          <p:cNvSpPr txBox="1">
            <a:spLocks/>
          </p:cNvSpPr>
          <p:nvPr/>
        </p:nvSpPr>
        <p:spPr>
          <a:xfrm>
            <a:off x="665429" y="968735"/>
            <a:ext cx="5080078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YOUR </a:t>
            </a:r>
          </a:p>
          <a:p>
            <a:r>
              <a:rPr lang="en-CA" sz="4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 HERE</a:t>
            </a:r>
            <a:endParaRPr lang="fr-CA" sz="4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665428" y="2415285"/>
            <a:ext cx="50800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65428" y="3384021"/>
            <a:ext cx="5761036" cy="2482389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1050962" y="3944260"/>
            <a:ext cx="4854538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 fixie culpa 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squid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Nihil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umami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poke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labore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cray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tumblr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actually narwhal DIY. Single-origin coffee quinoa man bun, tacos tilde letterpress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migas</a:t>
            </a:r>
            <a:r>
              <a:rPr lang="en-US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cold-pressed celiac hammock. Next level cray asymmetrical, </a:t>
            </a:r>
            <a:endParaRPr lang="fr-CA" sz="11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B72B29-49BD-2357-F38C-2AC8B6344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28" y="6130872"/>
            <a:ext cx="1878934" cy="46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2934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4" name="TextBox 33"/>
          <p:cNvSpPr txBox="1">
            <a:spLocks/>
          </p:cNvSpPr>
          <p:nvPr/>
        </p:nvSpPr>
        <p:spPr>
          <a:xfrm>
            <a:off x="178497" y="1932483"/>
            <a:ext cx="4838700" cy="2612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ts val="6500"/>
              </a:lnSpc>
            </a:pPr>
            <a:r>
              <a:rPr lang="en-CA" sz="72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SECTION ONE TITLE</a:t>
            </a:r>
            <a:endParaRPr lang="fr-CA" sz="72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673719" y="4545250"/>
            <a:ext cx="43434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r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pic>
        <p:nvPicPr>
          <p:cNvPr id="6" name="Picture Placeholder 5" descr="A bench next to a lake&#10;&#10;Description automatically generated with low confidence">
            <a:extLst>
              <a:ext uri="{FF2B5EF4-FFF2-40B4-BE49-F238E27FC236}">
                <a16:creationId xmlns:a16="http://schemas.microsoft.com/office/drawing/2014/main" id="{FCB1BB88-5729-FE30-38DA-E0416344EE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1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25620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ench sits by a lake&#10;&#10;Description automatically generated with low confidence">
            <a:extLst>
              <a:ext uri="{FF2B5EF4-FFF2-40B4-BE49-F238E27FC236}">
                <a16:creationId xmlns:a16="http://schemas.microsoft.com/office/drawing/2014/main" id="{565C17F3-9095-1F31-9602-D7E8CB6838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8" b="21338"/>
          <a:stretch>
            <a:fillRect/>
          </a:stretch>
        </p:blipFill>
        <p:spPr>
          <a:xfrm>
            <a:off x="0" y="0"/>
            <a:ext cx="12192000" cy="4659313"/>
          </a:xfrm>
        </p:spPr>
      </p:pic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Rectangle 34"/>
          <p:cNvSpPr/>
          <p:nvPr/>
        </p:nvSpPr>
        <p:spPr bwMode="auto">
          <a:xfrm>
            <a:off x="0" y="1"/>
            <a:ext cx="5359400" cy="4659085"/>
          </a:xfrm>
          <a:prstGeom prst="rect">
            <a:avLst/>
          </a:prstGeom>
          <a:solidFill>
            <a:schemeClr val="tx1">
              <a:alpha val="4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7" name="Rectangle 16"/>
          <p:cNvSpPr/>
          <p:nvPr/>
        </p:nvSpPr>
        <p:spPr>
          <a:xfrm>
            <a:off x="642859" y="5142692"/>
            <a:ext cx="10926841" cy="1347008"/>
          </a:xfrm>
          <a:prstGeom prst="rect">
            <a:avLst/>
          </a:prstGeom>
        </p:spPr>
        <p:txBody>
          <a:bodyPr wrap="square" numCol="2" spcCol="36000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Gastropub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stumptown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occupy, swag fixie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locavore selfies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incididunt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Seitan poutine dreamcatcher single-origin coffee, blog fixie culpa squid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laborum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Nihil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umami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poke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labore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officia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cray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tumblr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actually narwhal DIY. </a:t>
            </a:r>
          </a:p>
          <a:p>
            <a:pPr>
              <a:lnSpc>
                <a:spcPct val="150000"/>
              </a:lnSpc>
            </a:pPr>
            <a:endParaRPr lang="en-US" sz="1100" spc="100" dirty="0">
              <a:latin typeface="Raleway" panose="020B05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Single-origin coffee quinoa man bun, tacos tilde letterpress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tumeric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migas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cold-pressed celiac hammock. Next level cray asymmetrical,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humblebrag street art tofu biodiesel retro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occupy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flexitarian. Semiotics tattooed cliche wayfarers.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>
            <a:spLocks/>
          </p:cNvSpPr>
          <p:nvPr/>
        </p:nvSpPr>
        <p:spPr>
          <a:xfrm>
            <a:off x="1015923" y="1421602"/>
            <a:ext cx="4343477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YOUR </a:t>
            </a:r>
          </a:p>
          <a:p>
            <a:r>
              <a:rPr lang="en-CA" sz="4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 HERE</a:t>
            </a:r>
            <a:endParaRPr lang="fr-CA" sz="4400" dirty="0">
              <a:solidFill>
                <a:schemeClr val="bg1"/>
              </a:solidFill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1015922" y="2868152"/>
            <a:ext cx="434347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solidFill>
                  <a:schemeClr val="bg1"/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421564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3643086"/>
            <a:ext cx="12192000" cy="32149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-228502" y="1602824"/>
            <a:ext cx="482010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CA" sz="5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fr-CA" sz="5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286979" y="2618486"/>
            <a:ext cx="4304628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r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4081" y="4092782"/>
            <a:ext cx="42620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Meh </a:t>
            </a:r>
            <a:r>
              <a:rPr lang="en-US" sz="1100" b="1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stumptown</a:t>
            </a:r>
            <a:r>
              <a:rPr lang="en-US" sz="1100" b="1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mollit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distillery. Biodiesel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asymmetrical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meggings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Vaporware ethical yuccie, wolf art party semiotics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id pitchfork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distillery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stumptown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shabby chic biodiesel.</a:t>
            </a:r>
          </a:p>
          <a:p>
            <a:pPr algn="r">
              <a:lnSpc>
                <a:spcPct val="150000"/>
              </a:lnSpc>
            </a:pPr>
            <a:endParaRPr lang="en-US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Irony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brooklyn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chicharrones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sriracha.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Neutra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excepteur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you probably haven't heard of them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kickstarter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succulents quinoa </a:t>
            </a:r>
            <a:r>
              <a:rPr lang="en-US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992914" y="4964113"/>
            <a:ext cx="7199086" cy="1893887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0" name="Rectangle 19"/>
          <p:cNvSpPr/>
          <p:nvPr/>
        </p:nvSpPr>
        <p:spPr>
          <a:xfrm>
            <a:off x="5631543" y="5625850"/>
            <a:ext cx="5921827" cy="570413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Actually</a:t>
            </a:r>
            <a:r>
              <a:rPr lang="fr-CA" sz="1100" b="1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b="1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shoreditch</a:t>
            </a:r>
            <a:r>
              <a:rPr lang="fr-CA" sz="1100" b="1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woke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kinfolk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vice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blog bitters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vinyl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Next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twee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esse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copper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mug officia polaroid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pic>
        <p:nvPicPr>
          <p:cNvPr id="5" name="Picture Placeholder 4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0FA46881-C6F1-B880-A04D-58E8E139E9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b="40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66792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Rectangle 12"/>
          <p:cNvSpPr/>
          <p:nvPr/>
        </p:nvSpPr>
        <p:spPr bwMode="auto">
          <a:xfrm>
            <a:off x="6718299" y="1473200"/>
            <a:ext cx="6413501" cy="3998834"/>
          </a:xfrm>
          <a:prstGeom prst="rect">
            <a:avLst/>
          </a:prstGeom>
          <a:solidFill>
            <a:schemeClr val="bg1"/>
          </a:solidFill>
          <a:ln w="63500" cap="flat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grpSp>
        <p:nvGrpSpPr>
          <p:cNvPr id="18" name="Group 17"/>
          <p:cNvGrpSpPr/>
          <p:nvPr/>
        </p:nvGrpSpPr>
        <p:grpSpPr>
          <a:xfrm>
            <a:off x="7242800" y="5852099"/>
            <a:ext cx="1158625" cy="195428"/>
            <a:chOff x="1200011" y="5475266"/>
            <a:chExt cx="1158625" cy="195428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200011" y="5475266"/>
              <a:ext cx="93497" cy="190182"/>
            </a:xfrm>
            <a:custGeom>
              <a:avLst/>
              <a:gdLst>
                <a:gd name="T0" fmla="*/ 6 w 30"/>
                <a:gd name="T1" fmla="*/ 13 h 64"/>
                <a:gd name="T2" fmla="*/ 6 w 30"/>
                <a:gd name="T3" fmla="*/ 21 h 64"/>
                <a:gd name="T4" fmla="*/ 0 w 30"/>
                <a:gd name="T5" fmla="*/ 21 h 64"/>
                <a:gd name="T6" fmla="*/ 0 w 30"/>
                <a:gd name="T7" fmla="*/ 32 h 64"/>
                <a:gd name="T8" fmla="*/ 6 w 30"/>
                <a:gd name="T9" fmla="*/ 32 h 64"/>
                <a:gd name="T10" fmla="*/ 6 w 30"/>
                <a:gd name="T11" fmla="*/ 64 h 64"/>
                <a:gd name="T12" fmla="*/ 20 w 30"/>
                <a:gd name="T13" fmla="*/ 64 h 64"/>
                <a:gd name="T14" fmla="*/ 20 w 30"/>
                <a:gd name="T15" fmla="*/ 32 h 64"/>
                <a:gd name="T16" fmla="*/ 29 w 30"/>
                <a:gd name="T17" fmla="*/ 32 h 64"/>
                <a:gd name="T18" fmla="*/ 30 w 30"/>
                <a:gd name="T19" fmla="*/ 21 h 64"/>
                <a:gd name="T20" fmla="*/ 20 w 30"/>
                <a:gd name="T21" fmla="*/ 21 h 64"/>
                <a:gd name="T22" fmla="*/ 20 w 30"/>
                <a:gd name="T23" fmla="*/ 14 h 64"/>
                <a:gd name="T24" fmla="*/ 23 w 30"/>
                <a:gd name="T25" fmla="*/ 11 h 64"/>
                <a:gd name="T26" fmla="*/ 30 w 30"/>
                <a:gd name="T27" fmla="*/ 11 h 64"/>
                <a:gd name="T28" fmla="*/ 30 w 30"/>
                <a:gd name="T29" fmla="*/ 0 h 64"/>
                <a:gd name="T30" fmla="*/ 20 w 30"/>
                <a:gd name="T31" fmla="*/ 0 h 64"/>
                <a:gd name="T32" fmla="*/ 6 w 30"/>
                <a:gd name="T33" fmla="*/ 1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64">
                  <a:moveTo>
                    <a:pt x="6" y="13"/>
                  </a:moveTo>
                  <a:cubicBezTo>
                    <a:pt x="6" y="14"/>
                    <a:pt x="6" y="21"/>
                    <a:pt x="6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29" y="27"/>
                    <a:pt x="30" y="21"/>
                  </a:cubicBezTo>
                  <a:cubicBezTo>
                    <a:pt x="29" y="21"/>
                    <a:pt x="20" y="21"/>
                    <a:pt x="20" y="21"/>
                  </a:cubicBezTo>
                  <a:cubicBezTo>
                    <a:pt x="20" y="21"/>
                    <a:pt x="20" y="15"/>
                    <a:pt x="20" y="14"/>
                  </a:cubicBezTo>
                  <a:cubicBezTo>
                    <a:pt x="20" y="13"/>
                    <a:pt x="21" y="11"/>
                    <a:pt x="23" y="11"/>
                  </a:cubicBezTo>
                  <a:cubicBezTo>
                    <a:pt x="24" y="11"/>
                    <a:pt x="27" y="11"/>
                    <a:pt x="30" y="11"/>
                  </a:cubicBezTo>
                  <a:cubicBezTo>
                    <a:pt x="30" y="10"/>
                    <a:pt x="30" y="5"/>
                    <a:pt x="30" y="0"/>
                  </a:cubicBezTo>
                  <a:cubicBezTo>
                    <a:pt x="26" y="0"/>
                    <a:pt x="22" y="0"/>
                    <a:pt x="20" y="0"/>
                  </a:cubicBezTo>
                  <a:cubicBezTo>
                    <a:pt x="6" y="0"/>
                    <a:pt x="6" y="11"/>
                    <a:pt x="6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grpSp>
          <p:nvGrpSpPr>
            <p:cNvPr id="20" name="Group 8"/>
            <p:cNvGrpSpPr>
              <a:grpSpLocks noChangeAspect="1"/>
            </p:cNvGrpSpPr>
            <p:nvPr/>
          </p:nvGrpSpPr>
          <p:grpSpPr bwMode="auto">
            <a:xfrm>
              <a:off x="1589414" y="5489012"/>
              <a:ext cx="769222" cy="181682"/>
              <a:chOff x="-451" y="265"/>
              <a:chExt cx="724" cy="171"/>
            </a:xfrm>
          </p:grpSpPr>
          <p:sp>
            <p:nvSpPr>
              <p:cNvPr id="25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89" y="268"/>
                <a:ext cx="184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  <p:sp>
            <p:nvSpPr>
              <p:cNvPr id="26" name="Freeform 9"/>
              <p:cNvSpPr>
                <a:spLocks noEditPoints="1"/>
              </p:cNvSpPr>
              <p:nvPr/>
            </p:nvSpPr>
            <p:spPr bwMode="auto">
              <a:xfrm>
                <a:off x="-451" y="265"/>
                <a:ext cx="178" cy="171"/>
              </a:xfrm>
              <a:custGeom>
                <a:avLst/>
                <a:gdLst>
                  <a:gd name="T0" fmla="*/ 64 w 64"/>
                  <a:gd name="T1" fmla="*/ 37 h 61"/>
                  <a:gd name="T2" fmla="*/ 64 w 64"/>
                  <a:gd name="T3" fmla="*/ 61 h 61"/>
                  <a:gd name="T4" fmla="*/ 50 w 64"/>
                  <a:gd name="T5" fmla="*/ 61 h 61"/>
                  <a:gd name="T6" fmla="*/ 50 w 64"/>
                  <a:gd name="T7" fmla="*/ 39 h 61"/>
                  <a:gd name="T8" fmla="*/ 43 w 64"/>
                  <a:gd name="T9" fmla="*/ 30 h 61"/>
                  <a:gd name="T10" fmla="*/ 36 w 64"/>
                  <a:gd name="T11" fmla="*/ 35 h 61"/>
                  <a:gd name="T12" fmla="*/ 36 w 64"/>
                  <a:gd name="T13" fmla="*/ 38 h 61"/>
                  <a:gd name="T14" fmla="*/ 36 w 64"/>
                  <a:gd name="T15" fmla="*/ 61 h 61"/>
                  <a:gd name="T16" fmla="*/ 22 w 64"/>
                  <a:gd name="T17" fmla="*/ 61 h 61"/>
                  <a:gd name="T18" fmla="*/ 22 w 64"/>
                  <a:gd name="T19" fmla="*/ 20 h 61"/>
                  <a:gd name="T20" fmla="*/ 36 w 64"/>
                  <a:gd name="T21" fmla="*/ 20 h 61"/>
                  <a:gd name="T22" fmla="*/ 36 w 64"/>
                  <a:gd name="T23" fmla="*/ 26 h 61"/>
                  <a:gd name="T24" fmla="*/ 36 w 64"/>
                  <a:gd name="T25" fmla="*/ 26 h 61"/>
                  <a:gd name="T26" fmla="*/ 36 w 64"/>
                  <a:gd name="T27" fmla="*/ 26 h 61"/>
                  <a:gd name="T28" fmla="*/ 36 w 64"/>
                  <a:gd name="T29" fmla="*/ 26 h 61"/>
                  <a:gd name="T30" fmla="*/ 48 w 64"/>
                  <a:gd name="T31" fmla="*/ 19 h 61"/>
                  <a:gd name="T32" fmla="*/ 64 w 64"/>
                  <a:gd name="T33" fmla="*/ 37 h 61"/>
                  <a:gd name="T34" fmla="*/ 8 w 64"/>
                  <a:gd name="T35" fmla="*/ 0 h 61"/>
                  <a:gd name="T36" fmla="*/ 0 w 64"/>
                  <a:gd name="T37" fmla="*/ 7 h 61"/>
                  <a:gd name="T38" fmla="*/ 8 w 64"/>
                  <a:gd name="T39" fmla="*/ 14 h 61"/>
                  <a:gd name="T40" fmla="*/ 8 w 64"/>
                  <a:gd name="T41" fmla="*/ 14 h 61"/>
                  <a:gd name="T42" fmla="*/ 15 w 64"/>
                  <a:gd name="T43" fmla="*/ 7 h 61"/>
                  <a:gd name="T44" fmla="*/ 8 w 64"/>
                  <a:gd name="T45" fmla="*/ 0 h 61"/>
                  <a:gd name="T46" fmla="*/ 1 w 64"/>
                  <a:gd name="T47" fmla="*/ 61 h 61"/>
                  <a:gd name="T48" fmla="*/ 15 w 64"/>
                  <a:gd name="T49" fmla="*/ 61 h 61"/>
                  <a:gd name="T50" fmla="*/ 15 w 64"/>
                  <a:gd name="T51" fmla="*/ 20 h 61"/>
                  <a:gd name="T52" fmla="*/ 1 w 64"/>
                  <a:gd name="T53" fmla="*/ 20 h 61"/>
                  <a:gd name="T54" fmla="*/ 1 w 64"/>
                  <a:gd name="T5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4" h="61">
                    <a:moveTo>
                      <a:pt x="64" y="37"/>
                    </a:moveTo>
                    <a:cubicBezTo>
                      <a:pt x="64" y="61"/>
                      <a:pt x="64" y="61"/>
                      <a:pt x="64" y="61"/>
                    </a:cubicBezTo>
                    <a:cubicBezTo>
                      <a:pt x="50" y="61"/>
                      <a:pt x="50" y="61"/>
                      <a:pt x="50" y="61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34"/>
                      <a:pt x="48" y="30"/>
                      <a:pt x="43" y="30"/>
                    </a:cubicBezTo>
                    <a:cubicBezTo>
                      <a:pt x="40" y="30"/>
                      <a:pt x="37" y="32"/>
                      <a:pt x="36" y="35"/>
                    </a:cubicBezTo>
                    <a:cubicBezTo>
                      <a:pt x="36" y="36"/>
                      <a:pt x="36" y="37"/>
                      <a:pt x="36" y="38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22" y="61"/>
                      <a:pt x="22" y="24"/>
                      <a:pt x="22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8" y="23"/>
                      <a:pt x="41" y="19"/>
                      <a:pt x="48" y="19"/>
                    </a:cubicBezTo>
                    <a:cubicBezTo>
                      <a:pt x="57" y="19"/>
                      <a:pt x="64" y="25"/>
                      <a:pt x="64" y="37"/>
                    </a:cubicBezTo>
                    <a:close/>
                    <a:moveTo>
                      <a:pt x="8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lose/>
                    <a:moveTo>
                      <a:pt x="1" y="61"/>
                    </a:moveTo>
                    <a:cubicBezTo>
                      <a:pt x="15" y="61"/>
                      <a:pt x="15" y="61"/>
                      <a:pt x="15" y="6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" y="20"/>
                      <a:pt x="1" y="20"/>
                      <a:pt x="1" y="20"/>
                    </a:cubicBezTo>
                    <a:lnTo>
                      <a:pt x="1" y="6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CA"/>
              </a:p>
            </p:txBody>
          </p:sp>
        </p:grpSp>
      </p:grpSp>
      <p:sp>
        <p:nvSpPr>
          <p:cNvPr id="27" name="TextBox 26"/>
          <p:cNvSpPr txBox="1">
            <a:spLocks/>
          </p:cNvSpPr>
          <p:nvPr/>
        </p:nvSpPr>
        <p:spPr>
          <a:xfrm>
            <a:off x="7075678" y="1779092"/>
            <a:ext cx="444023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5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BRETT BRADLEY</a:t>
            </a:r>
          </a:p>
        </p:txBody>
      </p:sp>
      <p:sp>
        <p:nvSpPr>
          <p:cNvPr id="28" name="TextBox 27"/>
          <p:cNvSpPr txBox="1">
            <a:spLocks/>
          </p:cNvSpPr>
          <p:nvPr/>
        </p:nvSpPr>
        <p:spPr>
          <a:xfrm>
            <a:off x="7075678" y="3533418"/>
            <a:ext cx="394493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fr-CA" spc="4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75678" y="4232389"/>
            <a:ext cx="3718116" cy="854080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kinfolk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vice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lomo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blog bitters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vinyl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Next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level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twee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esse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copper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mug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cronut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venmo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pug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mustache</a:t>
            </a:r>
            <a:r>
              <a:rPr lang="fr-CA" sz="1100" spc="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hashtag polaroid </a:t>
            </a:r>
            <a:r>
              <a:rPr lang="fr-CA" sz="1100" spc="1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endParaRPr lang="fr-CA" sz="1100" spc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D7298F4-AFAD-FD84-06B0-8BE1A89C749B}"/>
              </a:ext>
            </a:extLst>
          </p:cNvPr>
          <p:cNvPicPr preferRelativeResize="0"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" b="22312"/>
          <a:stretch/>
        </p:blipFill>
        <p:spPr>
          <a:xfrm>
            <a:off x="908952" y="976707"/>
            <a:ext cx="4927600" cy="5113421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785F7A-E358-F85B-8FDD-8A1B277F49BF}"/>
              </a:ext>
            </a:extLst>
          </p:cNvPr>
          <p:cNvGrpSpPr/>
          <p:nvPr/>
        </p:nvGrpSpPr>
        <p:grpSpPr>
          <a:xfrm>
            <a:off x="8117227" y="5878989"/>
            <a:ext cx="244922" cy="160466"/>
            <a:chOff x="146050" y="2449513"/>
            <a:chExt cx="322263" cy="211138"/>
          </a:xfrm>
        </p:grpSpPr>
        <p:sp>
          <p:nvSpPr>
            <p:cNvPr id="8" name="Rectangle 97">
              <a:extLst>
                <a:ext uri="{FF2B5EF4-FFF2-40B4-BE49-F238E27FC236}">
                  <a16:creationId xmlns:a16="http://schemas.microsoft.com/office/drawing/2014/main" id="{A3AB9912-016B-1B03-59F4-011A1E9C7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50" y="2449513"/>
              <a:ext cx="322263" cy="211138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9" name="Freeform 98">
              <a:extLst>
                <a:ext uri="{FF2B5EF4-FFF2-40B4-BE49-F238E27FC236}">
                  <a16:creationId xmlns:a16="http://schemas.microsoft.com/office/drawing/2014/main" id="{8B8B828A-9DD9-3519-784C-686FE70AD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7" y="2484438"/>
              <a:ext cx="255588" cy="84138"/>
            </a:xfrm>
            <a:custGeom>
              <a:avLst/>
              <a:gdLst>
                <a:gd name="T0" fmla="*/ 0 w 161"/>
                <a:gd name="T1" fmla="*/ 0 h 53"/>
                <a:gd name="T2" fmla="*/ 81 w 161"/>
                <a:gd name="T3" fmla="*/ 53 h 53"/>
                <a:gd name="T4" fmla="*/ 161 w 161"/>
                <a:gd name="T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53">
                  <a:moveTo>
                    <a:pt x="0" y="0"/>
                  </a:moveTo>
                  <a:lnTo>
                    <a:pt x="81" y="53"/>
                  </a:lnTo>
                  <a:lnTo>
                    <a:pt x="161" y="0"/>
                  </a:ln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0" name="Line 99">
              <a:extLst>
                <a:ext uri="{FF2B5EF4-FFF2-40B4-BE49-F238E27FC236}">
                  <a16:creationId xmlns:a16="http://schemas.microsoft.com/office/drawing/2014/main" id="{FDC4E683-2D71-3BD9-9162-F8969E990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9387" y="2549525"/>
              <a:ext cx="98425" cy="84138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  <p:sp>
          <p:nvSpPr>
            <p:cNvPr id="11" name="Line 100">
              <a:extLst>
                <a:ext uri="{FF2B5EF4-FFF2-40B4-BE49-F238E27FC236}">
                  <a16:creationId xmlns:a16="http://schemas.microsoft.com/office/drawing/2014/main" id="{C2B8D2BF-A149-265A-55CF-DE288A2A3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311" y="2554287"/>
              <a:ext cx="93663" cy="84138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94672457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ody of water surrounded by trees&#10;&#10;Description automatically generated with medium confidence">
            <a:extLst>
              <a:ext uri="{FF2B5EF4-FFF2-40B4-BE49-F238E27FC236}">
                <a16:creationId xmlns:a16="http://schemas.microsoft.com/office/drawing/2014/main" id="{160458E7-51AB-29A8-4F41-359A0D39AF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r="11900"/>
          <a:stretch>
            <a:fillRect/>
          </a:stretch>
        </p:blipFill>
        <p:spPr/>
      </p:pic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334963" y="959094"/>
            <a:ext cx="4440238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CA" sz="5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</a:p>
          <a:p>
            <a:r>
              <a:rPr lang="en-CA" sz="66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TITLE</a:t>
            </a:r>
            <a:endParaRPr lang="fr-CA" sz="6600" dirty="0">
              <a:latin typeface="Montserrat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334963" y="2898086"/>
            <a:ext cx="460533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it-IT" spc="400" dirty="0"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SUBTITLE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752600" y="3983095"/>
            <a:ext cx="4876800" cy="2132047"/>
          </a:xfrm>
          <a:prstGeom prst="rect">
            <a:avLst/>
          </a:prstGeom>
          <a:solidFill>
            <a:schemeClr val="tx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2" name="Rectangle 11"/>
          <p:cNvSpPr/>
          <p:nvPr/>
        </p:nvSpPr>
        <p:spPr>
          <a:xfrm>
            <a:off x="2128441" y="4368163"/>
            <a:ext cx="4125118" cy="1361911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100" b="1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Deserunt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esse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copper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mug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cronut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venmo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pug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mustache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hashtag officia polaroid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fugiat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Culpa squid intelligentsia, vaporware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disrupt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tousled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venmo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umami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flannel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pariatur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four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loko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pinterest</a:t>
            </a:r>
            <a:r>
              <a:rPr lang="fr-CA" sz="1100" spc="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CA" sz="1100" spc="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woke</a:t>
            </a:r>
            <a:endParaRPr lang="fr-CA" sz="1100" spc="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312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Vortex -Defaul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C1C1C"/>
      </a:accent1>
      <a:accent2>
        <a:srgbClr val="333333"/>
      </a:accent2>
      <a:accent3>
        <a:srgbClr val="5F5F5F"/>
      </a:accent3>
      <a:accent4>
        <a:srgbClr val="808080"/>
      </a:accent4>
      <a:accent5>
        <a:srgbClr val="B2B2B2"/>
      </a:accent5>
      <a:accent6>
        <a:srgbClr val="DDDDDD"/>
      </a:accent6>
      <a:hlink>
        <a:srgbClr val="7F7F7F"/>
      </a:hlink>
      <a:folHlink>
        <a:srgbClr val="7F7F7F"/>
      </a:folHlink>
    </a:clrScheme>
    <a:fontScheme name="Phantom">
      <a:majorFont>
        <a:latin typeface="Metropolis Extra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A3D02789EB85439F017144C2901D41" ma:contentTypeVersion="16" ma:contentTypeDescription="Create a new document." ma:contentTypeScope="" ma:versionID="06ffe780fc1ca904b55b0f6ddb5b6c4b">
  <xsd:schema xmlns:xsd="http://www.w3.org/2001/XMLSchema" xmlns:xs="http://www.w3.org/2001/XMLSchema" xmlns:p="http://schemas.microsoft.com/office/2006/metadata/properties" xmlns:ns2="7b52b544-70f5-4d56-b26f-af75eaab4589" xmlns:ns3="5d2852ca-ffc1-4e6f-a8d1-c512d0316b2f" targetNamespace="http://schemas.microsoft.com/office/2006/metadata/properties" ma:root="true" ma:fieldsID="4ba397aab205d37df52733bf938d5c91" ns2:_="" ns3:_="">
    <xsd:import namespace="7b52b544-70f5-4d56-b26f-af75eaab4589"/>
    <xsd:import namespace="5d2852ca-ffc1-4e6f-a8d1-c512d0316b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2b544-70f5-4d56-b26f-af75eaab4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9ed2848-f85f-4c25-a581-304b2cdefb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852ca-ffc1-4e6f-a8d1-c512d0316b2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a5df0fb-5c02-427d-8f58-1960fc2eed55}" ma:internalName="TaxCatchAll" ma:showField="CatchAllData" ma:web="5d2852ca-ffc1-4e6f-a8d1-c512d0316b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52b544-70f5-4d56-b26f-af75eaab4589">
      <Terms xmlns="http://schemas.microsoft.com/office/infopath/2007/PartnerControls"/>
    </lcf76f155ced4ddcb4097134ff3c332f>
    <TaxCatchAll xmlns="5d2852ca-ffc1-4e6f-a8d1-c512d0316b2f" xsi:nil="true"/>
    <SharedWithUsers xmlns="5d2852ca-ffc1-4e6f-a8d1-c512d0316b2f">
      <UserInfo>
        <DisplayName>Brett Bradley</DisplayName>
        <AccountId>29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AF5EC-1609-473C-8743-ECCAC43E8456}"/>
</file>

<file path=customXml/itemProps2.xml><?xml version="1.0" encoding="utf-8"?>
<ds:datastoreItem xmlns:ds="http://schemas.openxmlformats.org/officeDocument/2006/customXml" ds:itemID="{DF48A3AA-96C0-411A-A033-B8AE9604AB34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7b52b544-70f5-4d56-b26f-af75eaab4589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5d2852ca-ffc1-4e6f-a8d1-c512d0316b2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74F38A-7860-4391-8F2F-9624234B6A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30384</TotalTime>
  <Words>741</Words>
  <Application>Microsoft Macintosh PowerPoint</Application>
  <PresentationFormat>Widescreen</PresentationFormat>
  <Paragraphs>69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Metropolis</vt:lpstr>
      <vt:lpstr>Metropolis Extra Bold</vt:lpstr>
      <vt:lpstr>Arial</vt:lpstr>
      <vt:lpstr>Calibri</vt:lpstr>
      <vt:lpstr>Montserrat</vt:lpstr>
      <vt:lpstr>Open Sans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Kira Ray</cp:lastModifiedBy>
  <cp:revision>1165</cp:revision>
  <dcterms:created xsi:type="dcterms:W3CDTF">2016-05-11T14:31:01Z</dcterms:created>
  <dcterms:modified xsi:type="dcterms:W3CDTF">2022-10-27T19:59:43Z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0x0101004FA3D02789EB85439F017144C2901D41</vt:lpwstr>
  </property>
  <property fmtid="{D5CDD505-2E9C-101B-9397-08002B2CF9AE}" pid="3" name="MediaServiceImageTags">
    <vt:lpwstr/>
  </property>
</Properties>
</file>